
<file path=[Content_Types].xml><?xml version="1.0" encoding="utf-8"?>
<Types xmlns="http://schemas.openxmlformats.org/package/2006/content-types">
  <Default Extension="jpg" ContentType="image/jpeg"/>
  <Default Extension="xml" ContentType="application/xml"/>
  <Default Extension="png" ContentType="image/png"/>
  <Default Extension="rels" ContentType="application/vnd.openxmlformats-package.relationships+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Default Extension="mp4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firstSlideNum="0">
  <p:sldMasterIdLst>
    <p:sldMasterId id="2147483976" r:id="rId23"/>
    <p:sldMasterId id="2147483977" r:id="rId25"/>
  </p:sldMasterIdLst>
  <p:notesMasterIdLst>
    <p:notesMasterId r:id="rId27"/>
  </p:notesMasterIdLst>
  <p:sldIdLst>
    <p:sldId id="256" r:id="rId29"/>
    <p:sldId id="257" r:id="rId30"/>
    <p:sldId id="258" r:id="rId31"/>
    <p:sldId id="259" r:id="rId32"/>
    <p:sldId id="268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</p:sldIdLst>
  <p:sldSz cx="9144000" cy="51435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4" userDrawn="0">
          <p15:clr>
            <a:srgbClr val="747775"/>
          </p15:clr>
        </p15:guide>
        <p15:guide id="2" pos="5750" userDrawn="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 lastView="sldView"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234"/>
        <p:guide pos="5750"/>
      </p:guideLst>
    </p:cSldViewPr>
  </p:slideViewPr>
</p:viewPr>
</file>

<file path=ppt/_rels/presentation.xml.rels><?xml version="1.0" encoding="UTF-8"?>
<Relationships xmlns="http://schemas.openxmlformats.org/package/2006/relationships"><Relationship Id="rId23" Type="http://schemas.openxmlformats.org/officeDocument/2006/relationships/slideMaster" Target="slideMasters/slideMaster1.xml"></Relationship><Relationship Id="rId24" Type="http://schemas.openxmlformats.org/officeDocument/2006/relationships/theme" Target="theme/theme1.xml"></Relationship><Relationship Id="rId25" Type="http://schemas.openxmlformats.org/officeDocument/2006/relationships/slideMaster" Target="slideMasters/slideMaster2.xml"></Relationship><Relationship Id="rId27" Type="http://schemas.openxmlformats.org/officeDocument/2006/relationships/notesMaster" Target="notesMasters/notesMaster1.xml"></Relationship><Relationship Id="rId29" Type="http://schemas.openxmlformats.org/officeDocument/2006/relationships/slide" Target="slides/slide1.xml"></Relationship><Relationship Id="rId30" Type="http://schemas.openxmlformats.org/officeDocument/2006/relationships/slide" Target="slides/slide2.xml"></Relationship><Relationship Id="rId31" Type="http://schemas.openxmlformats.org/officeDocument/2006/relationships/slide" Target="slides/slide3.xml"></Relationship><Relationship Id="rId32" Type="http://schemas.openxmlformats.org/officeDocument/2006/relationships/slide" Target="slides/slide4.xml"></Relationship><Relationship Id="rId33" Type="http://schemas.openxmlformats.org/officeDocument/2006/relationships/slide" Target="slides/slide5.xml"></Relationship><Relationship Id="rId34" Type="http://schemas.openxmlformats.org/officeDocument/2006/relationships/slide" Target="slides/slide6.xml"></Relationship><Relationship Id="rId35" Type="http://schemas.openxmlformats.org/officeDocument/2006/relationships/slide" Target="slides/slide7.xml"></Relationship><Relationship Id="rId36" Type="http://schemas.openxmlformats.org/officeDocument/2006/relationships/slide" Target="slides/slide8.xml"></Relationship><Relationship Id="rId37" Type="http://schemas.openxmlformats.org/officeDocument/2006/relationships/slide" Target="slides/slide9.xml"></Relationship><Relationship Id="rId38" Type="http://schemas.openxmlformats.org/officeDocument/2006/relationships/slide" Target="slides/slide10.xml"></Relationship><Relationship Id="rId39" Type="http://schemas.openxmlformats.org/officeDocument/2006/relationships/slide" Target="slides/slide11.xml"></Relationship><Relationship Id="rId40" Type="http://schemas.openxmlformats.org/officeDocument/2006/relationships/slide" Target="slides/slide12.xml"></Relationship><Relationship Id="rId41" Type="http://schemas.openxmlformats.org/officeDocument/2006/relationships/slide" Target="slides/slide13.xml"></Relationship><Relationship Id="rId55" Type="http://schemas.openxmlformats.org/officeDocument/2006/relationships/viewProps" Target="viewProps.xml"></Relationship><Relationship Id="rId5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b968539cf_0_120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97" name="Google Shape;97;g37b968539c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2087a48c8_0_40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205" name="Google Shape;205;g382087a48c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2087a48c8_5_9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222" name="Google Shape;222;g382087a48c8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27a6a06cd_2_18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243" name="Google Shape;243;g3827a6a06c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7b968539cf_0_348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254" name="Google Shape;254;g37b968539c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b968539cf_0_110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107" name="Google Shape;107;g37b968539c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b968539cf_0_55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118" name="Google Shape;118;g37b968539c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b968539cf_0_328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131" name="Google Shape;131;g37b968539cf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b968539cf_0_328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1" name="Google Shape;131;g37b968539cf_0_328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b968539cf_0_338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142" name="Google Shape;142;g37b968539c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27a6a06cd_1_7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158" name="Google Shape;158;g3827a6a06c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2087a48c8_0_54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173" name="Google Shape;173;g382087a48c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2087a48c8_0_19:notes"/>
          <p:cNvSpPr>
            <a:spLocks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186" name="Google Shape;186;g382087a48c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rmAutofit fontScale="100000" lnSpcReduction="0"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1pPr>
            <a:lvl2pPr marL="0" indent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2pPr>
            <a:lvl3pPr marL="0" indent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3pPr>
            <a:lvl4pPr marL="0" indent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4pPr>
            <a:lvl5pPr marL="0" indent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5pPr>
            <a:lvl6pPr marL="0" indent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6pPr>
            <a:lvl7pPr marL="0" indent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7pPr>
            <a:lvl8pPr marL="0" indent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8pPr>
            <a:lvl9pPr marL="0" indent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Google Shape;11;p2"/>
          <p:cNvSpPr txBox="1">
            <a:spLocks/>
          </p:cNvSpPr>
          <p:nvPr>
            <p:ph type="subTitle" idx="1"/>
          </p:nvPr>
        </p:nvSpPr>
        <p:spPr>
          <a:xfrm rot="0">
            <a:off x="311785" y="2834005"/>
            <a:ext cx="8521065" cy="7931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indent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2pPr>
            <a:lvl3pPr marL="0" indent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3pPr>
            <a:lvl4pPr marL="0" indent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4pPr>
            <a:lvl5pPr marL="0" indent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5pPr>
            <a:lvl6pPr marL="0" indent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6pPr>
            <a:lvl7pPr marL="0" indent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7pPr>
            <a:lvl8pPr marL="0" indent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8pPr>
            <a:lvl9pPr marL="0" indent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Google Shape;12;p2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buFontTx/>
              <a:buNone/>
              <a:defRPr lang="en-GB" altLang="en-US"/>
            </a:lvl1pPr>
            <a:lvl2pPr marL="0" indent="0" lvl="1">
              <a:buFontTx/>
              <a:buNone/>
              <a:defRPr lang="en-GB" altLang="en-US"/>
            </a:lvl2pPr>
            <a:lvl3pPr marL="0" indent="0" lvl="2">
              <a:buFontTx/>
              <a:buNone/>
              <a:defRPr lang="en-GB" altLang="en-US"/>
            </a:lvl3pPr>
            <a:lvl4pPr marL="0" indent="0" lvl="3">
              <a:buFontTx/>
              <a:buNone/>
              <a:defRPr lang="en-GB" altLang="en-US"/>
            </a:lvl4pPr>
            <a:lvl5pPr marL="0" indent="0" lvl="4">
              <a:buFontTx/>
              <a:buNone/>
              <a:defRPr lang="en-GB" altLang="en-US"/>
            </a:lvl5pPr>
            <a:lvl6pPr marL="0" indent="0" lvl="5">
              <a:buFontTx/>
              <a:buNone/>
              <a:defRPr lang="en-GB" altLang="en-US"/>
            </a:lvl6pPr>
            <a:lvl7pPr marL="0" indent="0" lvl="6">
              <a:buFontTx/>
              <a:buNone/>
              <a:defRPr lang="en-GB" altLang="en-US"/>
            </a:lvl7pPr>
            <a:lvl8pPr marL="0" indent="0" lvl="7">
              <a:buFontTx/>
              <a:buNone/>
              <a:defRPr lang="en-GB" altLang="en-US"/>
            </a:lvl8pPr>
            <a:lvl9pPr marL="0" indent="0" lvl="8">
              <a:buFontTx/>
              <a:buNone/>
              <a:defRPr lang="en-GB" altLang="en-US"/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rmAutofit fontScale="90000" lnSpcReduction="0"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1pPr>
            <a:lvl2pPr marL="0" indent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2pPr>
            <a:lvl3pPr marL="0" indent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3pPr>
            <a:lvl4pPr marL="0" indent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4pPr>
            <a:lvl5pPr marL="0" indent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5pPr>
            <a:lvl6pPr marL="0" indent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6pPr>
            <a:lvl7pPr marL="0" indent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7pPr>
            <a:lvl8pPr marL="0" indent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8pPr>
            <a:lvl9pPr marL="0" indent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9pPr>
          </a:lstStyle>
          <a:p>
            <a:pPr marL="0" indent="0">
              <a:buFontTx/>
              <a:buNone/>
            </a:pPr>
            <a:r>
              <a:rPr sz="1800"/>
              <a:t>xx%</a:t>
            </a:r>
            <a:endParaRPr lang="ko-KR" altLang="en-US" sz="1800"/>
          </a:p>
        </p:txBody>
      </p:sp>
      <p:sp>
        <p:nvSpPr>
          <p:cNvPr id="46" name="Google Shape;46;p11"/>
          <p:cNvSpPr txBox="1">
            <a:spLocks/>
          </p:cNvSpPr>
          <p:nvPr>
            <p:ph type="body" idx="1"/>
          </p:nvPr>
        </p:nvSpPr>
        <p:spPr>
          <a:xfrm rot="0">
            <a:off x="311785" y="3152140"/>
            <a:ext cx="8521065" cy="13011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4290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Google Shape;47;p11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buFontTx/>
              <a:buNone/>
              <a:defRPr lang="en-GB" altLang="en-US"/>
            </a:lvl1pPr>
            <a:lvl2pPr marL="0" indent="0" lvl="1">
              <a:buFontTx/>
              <a:buNone/>
              <a:defRPr lang="en-GB" altLang="en-US"/>
            </a:lvl2pPr>
            <a:lvl3pPr marL="0" indent="0" lvl="2">
              <a:buFontTx/>
              <a:buNone/>
              <a:defRPr lang="en-GB" altLang="en-US"/>
            </a:lvl3pPr>
            <a:lvl4pPr marL="0" indent="0" lvl="3">
              <a:buFontTx/>
              <a:buNone/>
              <a:defRPr lang="en-GB" altLang="en-US"/>
            </a:lvl4pPr>
            <a:lvl5pPr marL="0" indent="0" lvl="4">
              <a:buFontTx/>
              <a:buNone/>
              <a:defRPr lang="en-GB" altLang="en-US"/>
            </a:lvl5pPr>
            <a:lvl6pPr marL="0" indent="0" lvl="5">
              <a:buFontTx/>
              <a:buNone/>
              <a:defRPr lang="en-GB" altLang="en-US"/>
            </a:lvl6pPr>
            <a:lvl7pPr marL="0" indent="0" lvl="6">
              <a:buFontTx/>
              <a:buNone/>
              <a:defRPr lang="en-GB" altLang="en-US"/>
            </a:lvl7pPr>
            <a:lvl8pPr marL="0" indent="0" lvl="7">
              <a:buFontTx/>
              <a:buNone/>
              <a:defRPr lang="en-GB" altLang="en-US"/>
            </a:lvl8pPr>
            <a:lvl9pPr marL="0" indent="0" lvl="8">
              <a:buFontTx/>
              <a:buNone/>
              <a:defRPr lang="en-GB" altLang="en-US"/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buFontTx/>
              <a:buNone/>
              <a:defRPr lang="en-GB" altLang="en-US"/>
            </a:lvl1pPr>
            <a:lvl2pPr marL="0" indent="0" lvl="1">
              <a:buFontTx/>
              <a:buNone/>
              <a:defRPr lang="en-GB" altLang="en-US"/>
            </a:lvl2pPr>
            <a:lvl3pPr marL="0" indent="0" lvl="2">
              <a:buFontTx/>
              <a:buNone/>
              <a:defRPr lang="en-GB" altLang="en-US"/>
            </a:lvl3pPr>
            <a:lvl4pPr marL="0" indent="0" lvl="3">
              <a:buFontTx/>
              <a:buNone/>
              <a:defRPr lang="en-GB" altLang="en-US"/>
            </a:lvl4pPr>
            <a:lvl5pPr marL="0" indent="0" lvl="4">
              <a:buFontTx/>
              <a:buNone/>
              <a:defRPr lang="en-GB" altLang="en-US"/>
            </a:lvl5pPr>
            <a:lvl6pPr marL="0" indent="0" lvl="5">
              <a:buFontTx/>
              <a:buNone/>
              <a:defRPr lang="en-GB" altLang="en-US"/>
            </a:lvl6pPr>
            <a:lvl7pPr marL="0" indent="0" lvl="6">
              <a:buFontTx/>
              <a:buNone/>
              <a:defRPr lang="en-GB" altLang="en-US"/>
            </a:lvl7pPr>
            <a:lvl8pPr marL="0" indent="0" lvl="7">
              <a:buFontTx/>
              <a:buNone/>
              <a:defRPr lang="en-GB" altLang="en-US"/>
            </a:lvl8pPr>
            <a:lvl9pPr marL="0" indent="0" lvl="8">
              <a:buFontTx/>
              <a:buNone/>
              <a:defRPr lang="en-GB" altLang="en-US"/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rmAutofit fontScale="100000" lnSpcReduction="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1pPr>
            <a:lvl2pPr marL="0" indent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2pPr>
            <a:lvl3pPr marL="0" indent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3pPr>
            <a:lvl4pPr marL="0" indent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4pPr>
            <a:lvl5pPr marL="0" indent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5pPr>
            <a:lvl6pPr marL="0" indent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6pPr>
            <a:lvl7pPr marL="0" indent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7pPr>
            <a:lvl8pPr marL="0" indent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8pPr>
            <a:lvl9pPr marL="0" indent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Google Shape;56;p14"/>
          <p:cNvSpPr txBox="1">
            <a:spLocks/>
          </p:cNvSpPr>
          <p:nvPr>
            <p:ph type="subTitle" idx="1"/>
          </p:nvPr>
        </p:nvSpPr>
        <p:spPr>
          <a:xfrm rot="0">
            <a:off x="311785" y="2834005"/>
            <a:ext cx="8521065" cy="7931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indent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2pPr>
            <a:lvl3pPr marL="0" indent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3pPr>
            <a:lvl4pPr marL="0" indent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4pPr>
            <a:lvl5pPr marL="0" indent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5pPr>
            <a:lvl6pPr marL="0" indent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6pPr>
            <a:lvl7pPr marL="0" indent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7pPr>
            <a:lvl8pPr marL="0" indent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8pPr>
            <a:lvl9pPr marL="0" indent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Google Shape;57;p14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/>
          </p:cNvSpPr>
          <p:nvPr>
            <p:ph type="title"/>
          </p:nvPr>
        </p:nvSpPr>
        <p:spPr>
          <a:xfrm rot="0">
            <a:off x="311785" y="2150745"/>
            <a:ext cx="8521065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1pPr>
            <a:lvl2pPr marL="0" indent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Google Shape;60;p15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90000" lnSpcReduction="0"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Google Shape;63;p16"/>
          <p:cNvSpPr txBox="1">
            <a:spLocks/>
          </p:cNvSpPr>
          <p:nvPr>
            <p:ph type="body" idx="1"/>
          </p:nvPr>
        </p:nvSpPr>
        <p:spPr>
          <a:xfrm rot="0">
            <a:off x="311785" y="1152525"/>
            <a:ext cx="8521065" cy="34169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algn="l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algn="l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algn="l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algn="l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algn="l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algn="l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algn="l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algn="l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Google Shape;64;p16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90000" lnSpcReduction="0"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Google Shape;67;p17"/>
          <p:cNvSpPr txBox="1">
            <a:spLocks/>
          </p:cNvSpPr>
          <p:nvPr>
            <p:ph type="body" idx="1"/>
          </p:nvPr>
        </p:nvSpPr>
        <p:spPr>
          <a:xfrm rot="0">
            <a:off x="311785" y="1152525"/>
            <a:ext cx="3999865" cy="34169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914400" indent="-304800" algn="l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2pPr>
            <a:lvl3pPr marL="1371600" indent="-304800" algn="l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3pPr>
            <a:lvl4pPr marL="1828800" indent="-304800" algn="l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4pPr>
            <a:lvl5pPr marL="2286000" indent="-304800" algn="l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5pPr>
            <a:lvl6pPr marL="2743200" indent="-304800" algn="l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6pPr>
            <a:lvl7pPr marL="3200400" indent="-304800" algn="l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7pPr>
            <a:lvl8pPr marL="3657600" indent="-304800" algn="l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8pPr>
            <a:lvl9pPr marL="4114800" indent="-304800" algn="l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9pPr>
          </a:lstStyle>
          <a:p>
            <a:pPr marL="457200" indent="-3175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Google Shape;68;p17"/>
          <p:cNvSpPr txBox="1">
            <a:spLocks/>
          </p:cNvSpPr>
          <p:nvPr>
            <p:ph type="body" idx="2"/>
          </p:nvPr>
        </p:nvSpPr>
        <p:spPr>
          <a:xfrm rot="0">
            <a:off x="4832350" y="1152525"/>
            <a:ext cx="3999865" cy="34169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914400" indent="-304800" algn="l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2pPr>
            <a:lvl3pPr marL="1371600" indent="-304800" algn="l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3pPr>
            <a:lvl4pPr marL="1828800" indent="-304800" algn="l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4pPr>
            <a:lvl5pPr marL="2286000" indent="-304800" algn="l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5pPr>
            <a:lvl6pPr marL="2743200" indent="-304800" algn="l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6pPr>
            <a:lvl7pPr marL="3200400" indent="-304800" algn="l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7pPr>
            <a:lvl8pPr marL="3657600" indent="-304800" algn="l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8pPr>
            <a:lvl9pPr marL="4114800" indent="-304800" algn="l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9pPr>
          </a:lstStyle>
          <a:p>
            <a:pPr marL="457200" indent="-3175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Google Shape;69;p17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90000" lnSpcReduction="0"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Google Shape;72;p18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/>
          </p:cNvSpPr>
          <p:nvPr>
            <p:ph type="title"/>
          </p:nvPr>
        </p:nvSpPr>
        <p:spPr>
          <a:xfrm rot="0">
            <a:off x="311785" y="555625"/>
            <a:ext cx="2808605" cy="7562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rmAutofit fontScale="100000" lnSpcReduction="0"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1pPr>
            <a:lvl2pPr marL="0" indent="0"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Google Shape;75;p19"/>
          <p:cNvSpPr txBox="1">
            <a:spLocks/>
          </p:cNvSpPr>
          <p:nvPr>
            <p:ph type="body" idx="1"/>
          </p:nvPr>
        </p:nvSpPr>
        <p:spPr>
          <a:xfrm rot="0">
            <a:off x="311785" y="1389380"/>
            <a:ext cx="2808605" cy="31794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  <a:lvl2pPr marL="914400" indent="-304800" algn="l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2pPr>
            <a:lvl3pPr marL="1371600" indent="-304800" algn="l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3pPr>
            <a:lvl4pPr marL="1828800" indent="-304800" algn="l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4pPr>
            <a:lvl5pPr marL="2286000" indent="-304800" algn="l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5pPr>
            <a:lvl6pPr marL="2743200" indent="-304800" algn="l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6pPr>
            <a:lvl7pPr marL="3200400" indent="-304800" algn="l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7pPr>
            <a:lvl8pPr marL="3657600" indent="-304800" algn="l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8pPr>
            <a:lvl9pPr marL="4114800" indent="-304800" algn="l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9pPr>
          </a:lstStyle>
          <a:p>
            <a:pPr marL="457200" indent="-3048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Google Shape;76;p19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1pPr>
            <a:lvl2pPr marL="0" indent="0"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2pPr>
            <a:lvl3pPr marL="0" indent="0"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3pPr>
            <a:lvl4pPr marL="0" indent="0"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4pPr>
            <a:lvl5pPr marL="0" indent="0"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5pPr>
            <a:lvl6pPr marL="0" indent="0"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6pPr>
            <a:lvl7pPr marL="0" indent="0"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7pPr>
            <a:lvl8pPr marL="0" indent="0"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8pPr>
            <a:lvl9pPr marL="0" indent="0"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Google Shape;79;p20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  <p:sp>
        <p:nvSpPr>
          <p:cNvPr id="82" name="Google Shape;82;p21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rmAutofit fontScale="100000" lnSpcReduction="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1pPr>
            <a:lvl2pPr marL="0" indent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2pPr>
            <a:lvl3pPr marL="0" indent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3pPr>
            <a:lvl4pPr marL="0" indent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4pPr>
            <a:lvl5pPr marL="0" indent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5pPr>
            <a:lvl6pPr marL="0" indent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6pPr>
            <a:lvl7pPr marL="0" indent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7pPr>
            <a:lvl8pPr marL="0" indent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8pPr>
            <a:lvl9pPr marL="0" indent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Google Shape;83;p21"/>
          <p:cNvSpPr txBox="1">
            <a:spLocks/>
          </p:cNvSpPr>
          <p:nvPr>
            <p:ph type="subTitle" idx="1"/>
          </p:nvPr>
        </p:nvSpPr>
        <p:spPr>
          <a:xfrm rot="0">
            <a:off x="265430" y="2802890"/>
            <a:ext cx="4045585" cy="12350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2pPr>
            <a:lvl3pPr marL="0" indent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3pPr>
            <a:lvl4pPr marL="0" indent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4pPr>
            <a:lvl5pPr marL="0" indent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5pPr>
            <a:lvl6pPr marL="0" indent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6pPr>
            <a:lvl7pPr marL="0" indent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7pPr>
            <a:lvl8pPr marL="0" indent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8pPr>
            <a:lvl9pPr marL="0" indent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Google Shape;84;p21"/>
          <p:cNvSpPr txBox="1">
            <a:spLocks/>
          </p:cNvSpPr>
          <p:nvPr>
            <p:ph type="body" idx="2"/>
          </p:nvPr>
        </p:nvSpPr>
        <p:spPr>
          <a:xfrm rot="0">
            <a:off x="4939665" y="723900"/>
            <a:ext cx="3837305" cy="3695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45720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algn="l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algn="l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algn="l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algn="l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algn="l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algn="l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algn="l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algn="l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Google Shape;85;p21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/>
          </p:cNvSpPr>
          <p:nvPr>
            <p:ph type="title"/>
          </p:nvPr>
        </p:nvSpPr>
        <p:spPr>
          <a:xfrm rot="0">
            <a:off x="311785" y="2150745"/>
            <a:ext cx="8521065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1pPr>
            <a:lvl2pPr marL="0" indent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2pPr>
            <a:lvl3pPr marL="0" indent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3pPr>
            <a:lvl4pPr marL="0" indent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4pPr>
            <a:lvl5pPr marL="0" indent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5pPr>
            <a:lvl6pPr marL="0" indent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6pPr>
            <a:lvl7pPr marL="0" indent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7pPr>
            <a:lvl8pPr marL="0" indent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8pPr>
            <a:lvl9pPr marL="0" indent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Google Shape;15;p3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buFontTx/>
              <a:buNone/>
              <a:defRPr lang="en-GB" altLang="en-US"/>
            </a:lvl1pPr>
            <a:lvl2pPr marL="0" indent="0" lvl="1">
              <a:buFontTx/>
              <a:buNone/>
              <a:defRPr lang="en-GB" altLang="en-US"/>
            </a:lvl2pPr>
            <a:lvl3pPr marL="0" indent="0" lvl="2">
              <a:buFontTx/>
              <a:buNone/>
              <a:defRPr lang="en-GB" altLang="en-US"/>
            </a:lvl3pPr>
            <a:lvl4pPr marL="0" indent="0" lvl="3">
              <a:buFontTx/>
              <a:buNone/>
              <a:defRPr lang="en-GB" altLang="en-US"/>
            </a:lvl4pPr>
            <a:lvl5pPr marL="0" indent="0" lvl="4">
              <a:buFontTx/>
              <a:buNone/>
              <a:defRPr lang="en-GB" altLang="en-US"/>
            </a:lvl5pPr>
            <a:lvl6pPr marL="0" indent="0" lvl="5">
              <a:buFontTx/>
              <a:buNone/>
              <a:defRPr lang="en-GB" altLang="en-US"/>
            </a:lvl6pPr>
            <a:lvl7pPr marL="0" indent="0" lvl="6">
              <a:buFontTx/>
              <a:buNone/>
              <a:defRPr lang="en-GB" altLang="en-US"/>
            </a:lvl7pPr>
            <a:lvl8pPr marL="0" indent="0" lvl="7">
              <a:buFontTx/>
              <a:buNone/>
              <a:defRPr lang="en-GB" altLang="en-US"/>
            </a:lvl8pPr>
            <a:lvl9pPr marL="0" indent="0" lvl="8">
              <a:buFontTx/>
              <a:buNone/>
              <a:defRPr lang="en-GB" altLang="en-US"/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/>
          </p:cNvSpPr>
          <p:nvPr>
            <p:ph type="body" idx="1"/>
          </p:nvPr>
        </p:nvSpPr>
        <p:spPr>
          <a:xfrm rot="0">
            <a:off x="311785" y="4230370"/>
            <a:ext cx="5998845" cy="6051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45720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457200" indent="-2286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8" name="Google Shape;88;p22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rmAutofit fontScale="90000" lnSpcReduction="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1pPr>
            <a:lvl2pPr marL="0" indent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2pPr>
            <a:lvl3pPr marL="0" indent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3pPr>
            <a:lvl4pPr marL="0" indent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4pPr>
            <a:lvl5pPr marL="0" indent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5pPr>
            <a:lvl6pPr marL="0" indent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6pPr>
            <a:lvl7pPr marL="0" indent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7pPr>
            <a:lvl8pPr marL="0" indent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8pPr>
            <a:lvl9pPr marL="0" indent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9pPr>
          </a:lstStyle>
          <a:p>
            <a:pPr marL="0" indent="0">
              <a:buFontTx/>
              <a:buNone/>
            </a:pPr>
            <a:r>
              <a:rPr sz="1800"/>
              <a:t>xx%</a:t>
            </a:r>
            <a:endParaRPr lang="ko-KR" altLang="en-US" sz="1800"/>
          </a:p>
        </p:txBody>
      </p:sp>
      <p:sp>
        <p:nvSpPr>
          <p:cNvPr id="91" name="Google Shape;91;p23"/>
          <p:cNvSpPr txBox="1">
            <a:spLocks/>
          </p:cNvSpPr>
          <p:nvPr>
            <p:ph type="body" idx="1"/>
          </p:nvPr>
        </p:nvSpPr>
        <p:spPr>
          <a:xfrm rot="0">
            <a:off x="311785" y="3152140"/>
            <a:ext cx="8521065" cy="13011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algn="ctr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algn="ctr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algn="ctr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algn="ctr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algn="ctr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algn="ctr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algn="ctr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algn="ctr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" name="Google Shape;92;p23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90000" lnSpcReduction="0"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Google Shape;18;p4"/>
          <p:cNvSpPr txBox="1">
            <a:spLocks/>
          </p:cNvSpPr>
          <p:nvPr>
            <p:ph type="body" idx="1"/>
          </p:nvPr>
        </p:nvSpPr>
        <p:spPr>
          <a:xfrm rot="0">
            <a:off x="311785" y="1152525"/>
            <a:ext cx="8521065" cy="34169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4290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Google Shape;19;p4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buFontTx/>
              <a:buNone/>
              <a:defRPr lang="en-GB" altLang="en-US"/>
            </a:lvl1pPr>
            <a:lvl2pPr marL="0" indent="0" lvl="1">
              <a:buFontTx/>
              <a:buNone/>
              <a:defRPr lang="en-GB" altLang="en-US"/>
            </a:lvl2pPr>
            <a:lvl3pPr marL="0" indent="0" lvl="2">
              <a:buFontTx/>
              <a:buNone/>
              <a:defRPr lang="en-GB" altLang="en-US"/>
            </a:lvl3pPr>
            <a:lvl4pPr marL="0" indent="0" lvl="3">
              <a:buFontTx/>
              <a:buNone/>
              <a:defRPr lang="en-GB" altLang="en-US"/>
            </a:lvl4pPr>
            <a:lvl5pPr marL="0" indent="0" lvl="4">
              <a:buFontTx/>
              <a:buNone/>
              <a:defRPr lang="en-GB" altLang="en-US"/>
            </a:lvl5pPr>
            <a:lvl6pPr marL="0" indent="0" lvl="5">
              <a:buFontTx/>
              <a:buNone/>
              <a:defRPr lang="en-GB" altLang="en-US"/>
            </a:lvl6pPr>
            <a:lvl7pPr marL="0" indent="0" lvl="6">
              <a:buFontTx/>
              <a:buNone/>
              <a:defRPr lang="en-GB" altLang="en-US"/>
            </a:lvl7pPr>
            <a:lvl8pPr marL="0" indent="0" lvl="7">
              <a:buFontTx/>
              <a:buNone/>
              <a:defRPr lang="en-GB" altLang="en-US"/>
            </a:lvl8pPr>
            <a:lvl9pPr marL="0" indent="0" lvl="8">
              <a:buFontTx/>
              <a:buNone/>
              <a:defRPr lang="en-GB" altLang="en-US"/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90000" lnSpcReduction="0"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Google Shape;22;p5"/>
          <p:cNvSpPr txBox="1">
            <a:spLocks/>
          </p:cNvSpPr>
          <p:nvPr>
            <p:ph type="body" idx="1"/>
          </p:nvPr>
        </p:nvSpPr>
        <p:spPr>
          <a:xfrm rot="0">
            <a:off x="311785" y="1152525"/>
            <a:ext cx="3999865" cy="34169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1750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914400" indent="-30480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2pPr>
            <a:lvl3pPr marL="1371600" indent="-30480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3pPr>
            <a:lvl4pPr marL="1828800" indent="-30480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4pPr>
            <a:lvl5pPr marL="2286000" indent="-30480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5pPr>
            <a:lvl6pPr marL="2743200" indent="-30480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6pPr>
            <a:lvl7pPr marL="3200400" indent="-30480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7pPr>
            <a:lvl8pPr marL="3657600" indent="-30480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8pPr>
            <a:lvl9pPr marL="4114800" indent="-30480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9pPr>
          </a:lstStyle>
          <a:p>
            <a:pPr marL="457200" indent="-3175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Google Shape;23;p5"/>
          <p:cNvSpPr txBox="1">
            <a:spLocks/>
          </p:cNvSpPr>
          <p:nvPr>
            <p:ph type="body" idx="2"/>
          </p:nvPr>
        </p:nvSpPr>
        <p:spPr>
          <a:xfrm rot="0">
            <a:off x="4832350" y="1152525"/>
            <a:ext cx="3999865" cy="34169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1750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914400" indent="-30480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2pPr>
            <a:lvl3pPr marL="1371600" indent="-30480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3pPr>
            <a:lvl4pPr marL="1828800" indent="-30480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4pPr>
            <a:lvl5pPr marL="2286000" indent="-30480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5pPr>
            <a:lvl6pPr marL="2743200" indent="-30480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6pPr>
            <a:lvl7pPr marL="3200400" indent="-30480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7pPr>
            <a:lvl8pPr marL="3657600" indent="-30480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8pPr>
            <a:lvl9pPr marL="4114800" indent="-30480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9pPr>
          </a:lstStyle>
          <a:p>
            <a:pPr marL="457200" indent="-3175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Google Shape;24;p5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buFontTx/>
              <a:buNone/>
              <a:defRPr lang="en-GB" altLang="en-US"/>
            </a:lvl1pPr>
            <a:lvl2pPr marL="0" indent="0" lvl="1">
              <a:buFontTx/>
              <a:buNone/>
              <a:defRPr lang="en-GB" altLang="en-US"/>
            </a:lvl2pPr>
            <a:lvl3pPr marL="0" indent="0" lvl="2">
              <a:buFontTx/>
              <a:buNone/>
              <a:defRPr lang="en-GB" altLang="en-US"/>
            </a:lvl3pPr>
            <a:lvl4pPr marL="0" indent="0" lvl="3">
              <a:buFontTx/>
              <a:buNone/>
              <a:defRPr lang="en-GB" altLang="en-US"/>
            </a:lvl4pPr>
            <a:lvl5pPr marL="0" indent="0" lvl="4">
              <a:buFontTx/>
              <a:buNone/>
              <a:defRPr lang="en-GB" altLang="en-US"/>
            </a:lvl5pPr>
            <a:lvl6pPr marL="0" indent="0" lvl="5">
              <a:buFontTx/>
              <a:buNone/>
              <a:defRPr lang="en-GB" altLang="en-US"/>
            </a:lvl6pPr>
            <a:lvl7pPr marL="0" indent="0" lvl="6">
              <a:buFontTx/>
              <a:buNone/>
              <a:defRPr lang="en-GB" altLang="en-US"/>
            </a:lvl7pPr>
            <a:lvl8pPr marL="0" indent="0" lvl="7">
              <a:buFontTx/>
              <a:buNone/>
              <a:defRPr lang="en-GB" altLang="en-US"/>
            </a:lvl8pPr>
            <a:lvl9pPr marL="0" indent="0" lvl="8">
              <a:buFontTx/>
              <a:buNone/>
              <a:defRPr lang="en-GB" altLang="en-US"/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90000" lnSpcReduction="0"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Google Shape;27;p6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buFontTx/>
              <a:buNone/>
              <a:defRPr lang="en-GB" altLang="en-US"/>
            </a:lvl1pPr>
            <a:lvl2pPr marL="0" indent="0" lvl="1">
              <a:buFontTx/>
              <a:buNone/>
              <a:defRPr lang="en-GB" altLang="en-US"/>
            </a:lvl2pPr>
            <a:lvl3pPr marL="0" indent="0" lvl="2">
              <a:buFontTx/>
              <a:buNone/>
              <a:defRPr lang="en-GB" altLang="en-US"/>
            </a:lvl3pPr>
            <a:lvl4pPr marL="0" indent="0" lvl="3">
              <a:buFontTx/>
              <a:buNone/>
              <a:defRPr lang="en-GB" altLang="en-US"/>
            </a:lvl4pPr>
            <a:lvl5pPr marL="0" indent="0" lvl="4">
              <a:buFontTx/>
              <a:buNone/>
              <a:defRPr lang="en-GB" altLang="en-US"/>
            </a:lvl5pPr>
            <a:lvl6pPr marL="0" indent="0" lvl="5">
              <a:buFontTx/>
              <a:buNone/>
              <a:defRPr lang="en-GB" altLang="en-US"/>
            </a:lvl6pPr>
            <a:lvl7pPr marL="0" indent="0" lvl="6">
              <a:buFontTx/>
              <a:buNone/>
              <a:defRPr lang="en-GB" altLang="en-US"/>
            </a:lvl7pPr>
            <a:lvl8pPr marL="0" indent="0" lvl="7">
              <a:buFontTx/>
              <a:buNone/>
              <a:defRPr lang="en-GB" altLang="en-US"/>
            </a:lvl8pPr>
            <a:lvl9pPr marL="0" indent="0" lvl="8">
              <a:buFontTx/>
              <a:buNone/>
              <a:defRPr lang="en-GB" altLang="en-US"/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/>
          </p:cNvSpPr>
          <p:nvPr>
            <p:ph type="title"/>
          </p:nvPr>
        </p:nvSpPr>
        <p:spPr>
          <a:xfrm rot="0">
            <a:off x="311785" y="555625"/>
            <a:ext cx="2808605" cy="7562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rmAutofit fontScale="100000" lnSpcReduction="0"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1pPr>
            <a:lvl2pPr marL="0" indent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2pPr>
            <a:lvl3pPr marL="0" indent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3pPr>
            <a:lvl4pPr marL="0" indent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4pPr>
            <a:lvl5pPr marL="0" indent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5pPr>
            <a:lvl6pPr marL="0" indent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6pPr>
            <a:lvl7pPr marL="0" indent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7pPr>
            <a:lvl8pPr marL="0" indent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8pPr>
            <a:lvl9pPr marL="0" indent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Google Shape;30;p7"/>
          <p:cNvSpPr txBox="1">
            <a:spLocks/>
          </p:cNvSpPr>
          <p:nvPr>
            <p:ph type="body" idx="1"/>
          </p:nvPr>
        </p:nvSpPr>
        <p:spPr>
          <a:xfrm rot="0">
            <a:off x="311785" y="1389380"/>
            <a:ext cx="2808605" cy="31794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0480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  <a:lvl2pPr marL="914400" indent="-30480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2pPr>
            <a:lvl3pPr marL="1371600" indent="-30480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3pPr>
            <a:lvl4pPr marL="1828800" indent="-30480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4pPr>
            <a:lvl5pPr marL="2286000" indent="-30480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5pPr>
            <a:lvl6pPr marL="2743200" indent="-30480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6pPr>
            <a:lvl7pPr marL="3200400" indent="-30480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7pPr>
            <a:lvl8pPr marL="3657600" indent="-30480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8pPr>
            <a:lvl9pPr marL="4114800" indent="-30480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9pPr>
          </a:lstStyle>
          <a:p>
            <a:pPr marL="457200" indent="-3048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Google Shape;31;p7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buFontTx/>
              <a:buNone/>
              <a:defRPr lang="en-GB" altLang="en-US"/>
            </a:lvl1pPr>
            <a:lvl2pPr marL="0" indent="0" lvl="1">
              <a:buFontTx/>
              <a:buNone/>
              <a:defRPr lang="en-GB" altLang="en-US"/>
            </a:lvl2pPr>
            <a:lvl3pPr marL="0" indent="0" lvl="2">
              <a:buFontTx/>
              <a:buNone/>
              <a:defRPr lang="en-GB" altLang="en-US"/>
            </a:lvl3pPr>
            <a:lvl4pPr marL="0" indent="0" lvl="3">
              <a:buFontTx/>
              <a:buNone/>
              <a:defRPr lang="en-GB" altLang="en-US"/>
            </a:lvl4pPr>
            <a:lvl5pPr marL="0" indent="0" lvl="4">
              <a:buFontTx/>
              <a:buNone/>
              <a:defRPr lang="en-GB" altLang="en-US"/>
            </a:lvl5pPr>
            <a:lvl6pPr marL="0" indent="0" lvl="5">
              <a:buFontTx/>
              <a:buNone/>
              <a:defRPr lang="en-GB" altLang="en-US"/>
            </a:lvl6pPr>
            <a:lvl7pPr marL="0" indent="0" lvl="6">
              <a:buFontTx/>
              <a:buNone/>
              <a:defRPr lang="en-GB" altLang="en-US"/>
            </a:lvl7pPr>
            <a:lvl8pPr marL="0" indent="0" lvl="7">
              <a:buFontTx/>
              <a:buNone/>
              <a:defRPr lang="en-GB" altLang="en-US"/>
            </a:lvl8pPr>
            <a:lvl9pPr marL="0" indent="0" lvl="8">
              <a:buFontTx/>
              <a:buNone/>
              <a:defRPr lang="en-GB" altLang="en-US"/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1pPr>
            <a:lvl2pPr marL="0" indent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2pPr>
            <a:lvl3pPr marL="0" indent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3pPr>
            <a:lvl4pPr marL="0" indent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4pPr>
            <a:lvl5pPr marL="0" indent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5pPr>
            <a:lvl6pPr marL="0" indent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6pPr>
            <a:lvl7pPr marL="0" indent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7pPr>
            <a:lvl8pPr marL="0" indent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8pPr>
            <a:lvl9pPr marL="0" indent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Google Shape;34;p8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buFontTx/>
              <a:buNone/>
              <a:defRPr lang="en-GB" altLang="en-US"/>
            </a:lvl1pPr>
            <a:lvl2pPr marL="0" indent="0" lvl="1">
              <a:buFontTx/>
              <a:buNone/>
              <a:defRPr lang="en-GB" altLang="en-US"/>
            </a:lvl2pPr>
            <a:lvl3pPr marL="0" indent="0" lvl="2">
              <a:buFontTx/>
              <a:buNone/>
              <a:defRPr lang="en-GB" altLang="en-US"/>
            </a:lvl3pPr>
            <a:lvl4pPr marL="0" indent="0" lvl="3">
              <a:buFontTx/>
              <a:buNone/>
              <a:defRPr lang="en-GB" altLang="en-US"/>
            </a:lvl4pPr>
            <a:lvl5pPr marL="0" indent="0" lvl="4">
              <a:buFontTx/>
              <a:buNone/>
              <a:defRPr lang="en-GB" altLang="en-US"/>
            </a:lvl5pPr>
            <a:lvl6pPr marL="0" indent="0" lvl="5">
              <a:buFontTx/>
              <a:buNone/>
              <a:defRPr lang="en-GB" altLang="en-US"/>
            </a:lvl6pPr>
            <a:lvl7pPr marL="0" indent="0" lvl="6">
              <a:buFontTx/>
              <a:buNone/>
              <a:defRPr lang="en-GB" altLang="en-US"/>
            </a:lvl7pPr>
            <a:lvl8pPr marL="0" indent="0" lvl="7">
              <a:buFontTx/>
              <a:buNone/>
              <a:defRPr lang="en-GB" altLang="en-US"/>
            </a:lvl8pPr>
            <a:lvl9pPr marL="0" indent="0" lvl="8">
              <a:buFontTx/>
              <a:buNone/>
              <a:defRPr lang="en-GB" altLang="en-US"/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  <p:sp>
        <p:nvSpPr>
          <p:cNvPr id="37" name="Google Shape;37;p9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rmAutofit fontScale="100000" lnSpcReduction="0"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1pPr>
            <a:lvl2pPr marL="0" indent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2pPr>
            <a:lvl3pPr marL="0" indent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3pPr>
            <a:lvl4pPr marL="0" indent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4pPr>
            <a:lvl5pPr marL="0" indent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5pPr>
            <a:lvl6pPr marL="0" indent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6pPr>
            <a:lvl7pPr marL="0" indent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7pPr>
            <a:lvl8pPr marL="0" indent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8pPr>
            <a:lvl9pPr marL="0" indent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Google Shape;38;p9"/>
          <p:cNvSpPr txBox="1">
            <a:spLocks/>
          </p:cNvSpPr>
          <p:nvPr>
            <p:ph type="subTitle" idx="1"/>
          </p:nvPr>
        </p:nvSpPr>
        <p:spPr>
          <a:xfrm rot="0">
            <a:off x="265430" y="2802890"/>
            <a:ext cx="4045585" cy="12350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2pPr>
            <a:lvl3pPr marL="0" indent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3pPr>
            <a:lvl4pPr marL="0" indent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4pPr>
            <a:lvl5pPr marL="0" indent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5pPr>
            <a:lvl6pPr marL="0" indent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6pPr>
            <a:lvl7pPr marL="0" indent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7pPr>
            <a:lvl8pPr marL="0" indent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8pPr>
            <a:lvl9pPr marL="0" indent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Google Shape;39;p9"/>
          <p:cNvSpPr txBox="1">
            <a:spLocks/>
          </p:cNvSpPr>
          <p:nvPr>
            <p:ph type="body" idx="2"/>
          </p:nvPr>
        </p:nvSpPr>
        <p:spPr>
          <a:xfrm rot="0">
            <a:off x="4939665" y="723900"/>
            <a:ext cx="3837305" cy="3695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457200" indent="-34290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Google Shape;40;p9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buFontTx/>
              <a:buNone/>
              <a:defRPr lang="en-GB" altLang="en-US"/>
            </a:lvl1pPr>
            <a:lvl2pPr marL="0" indent="0" lvl="1">
              <a:buFontTx/>
              <a:buNone/>
              <a:defRPr lang="en-GB" altLang="en-US"/>
            </a:lvl2pPr>
            <a:lvl3pPr marL="0" indent="0" lvl="2">
              <a:buFontTx/>
              <a:buNone/>
              <a:defRPr lang="en-GB" altLang="en-US"/>
            </a:lvl3pPr>
            <a:lvl4pPr marL="0" indent="0" lvl="3">
              <a:buFontTx/>
              <a:buNone/>
              <a:defRPr lang="en-GB" altLang="en-US"/>
            </a:lvl4pPr>
            <a:lvl5pPr marL="0" indent="0" lvl="4">
              <a:buFontTx/>
              <a:buNone/>
              <a:defRPr lang="en-GB" altLang="en-US"/>
            </a:lvl5pPr>
            <a:lvl6pPr marL="0" indent="0" lvl="5">
              <a:buFontTx/>
              <a:buNone/>
              <a:defRPr lang="en-GB" altLang="en-US"/>
            </a:lvl6pPr>
            <a:lvl7pPr marL="0" indent="0" lvl="6">
              <a:buFontTx/>
              <a:buNone/>
              <a:defRPr lang="en-GB" altLang="en-US"/>
            </a:lvl7pPr>
            <a:lvl8pPr marL="0" indent="0" lvl="7">
              <a:buFontTx/>
              <a:buNone/>
              <a:defRPr lang="en-GB" altLang="en-US"/>
            </a:lvl8pPr>
            <a:lvl9pPr marL="0" indent="0" lvl="8">
              <a:buFontTx/>
              <a:buNone/>
              <a:defRPr lang="en-GB" altLang="en-US"/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/>
          </p:cNvSpPr>
          <p:nvPr>
            <p:ph type="body" idx="1"/>
          </p:nvPr>
        </p:nvSpPr>
        <p:spPr>
          <a:xfrm rot="0">
            <a:off x="311785" y="4230370"/>
            <a:ext cx="5998845" cy="6051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45720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457200" indent="-2286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Google Shape;43;p10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>
              <a:buFontTx/>
              <a:buNone/>
              <a:defRPr lang="en-GB" altLang="en-US"/>
            </a:lvl1pPr>
            <a:lvl2pPr marL="0" indent="0" lvl="1">
              <a:buFontTx/>
              <a:buNone/>
              <a:defRPr lang="en-GB" altLang="en-US"/>
            </a:lvl2pPr>
            <a:lvl3pPr marL="0" indent="0" lvl="2">
              <a:buFontTx/>
              <a:buNone/>
              <a:defRPr lang="en-GB" altLang="en-US"/>
            </a:lvl3pPr>
            <a:lvl4pPr marL="0" indent="0" lvl="3">
              <a:buFontTx/>
              <a:buNone/>
              <a:defRPr lang="en-GB" altLang="en-US"/>
            </a:lvl4pPr>
            <a:lvl5pPr marL="0" indent="0" lvl="4">
              <a:buFontTx/>
              <a:buNone/>
              <a:defRPr lang="en-GB" altLang="en-US"/>
            </a:lvl5pPr>
            <a:lvl6pPr marL="0" indent="0" lvl="5">
              <a:buFontTx/>
              <a:buNone/>
              <a:defRPr lang="en-GB" altLang="en-US"/>
            </a:lvl6pPr>
            <a:lvl7pPr marL="0" indent="0" lvl="6">
              <a:buFontTx/>
              <a:buNone/>
              <a:defRPr lang="en-GB" altLang="en-US"/>
            </a:lvl7pPr>
            <a:lvl8pPr marL="0" indent="0" lvl="7">
              <a:buFontTx/>
              <a:buNone/>
              <a:defRPr lang="en-GB" altLang="en-US"/>
            </a:lvl8pPr>
            <a:lvl9pPr marL="0" indent="0" lvl="8">
              <a:buFontTx/>
              <a:buNone/>
              <a:defRPr lang="en-GB" altLang="en-US"/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90000" lnSpcReduction="0"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1pPr>
            <a:lvl2pPr marL="0" indent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2pPr>
            <a:lvl3pPr marL="0" indent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3pPr>
            <a:lvl4pPr marL="0" indent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4pPr>
            <a:lvl5pPr marL="0" indent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5pPr>
            <a:lvl6pPr marL="0" indent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6pPr>
            <a:lvl7pPr marL="0" indent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7pPr>
            <a:lvl8pPr marL="0" indent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8pPr>
            <a:lvl9pPr marL="0" indent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Google Shape;7;p1"/>
          <p:cNvSpPr txBox="1">
            <a:spLocks/>
          </p:cNvSpPr>
          <p:nvPr>
            <p:ph type="body" idx="1"/>
          </p:nvPr>
        </p:nvSpPr>
        <p:spPr>
          <a:xfrm rot="0">
            <a:off x="311785" y="1152525"/>
            <a:ext cx="8521065" cy="34169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2"/>
                </a:solidFill>
              </a:defRPr>
            </a:lvl1pPr>
            <a:lvl2pPr marL="914400" indent="-31750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2pPr>
            <a:lvl3pPr marL="1371600" indent="-31750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3pPr>
            <a:lvl4pPr marL="1828800" indent="-31750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4pPr>
            <a:lvl5pPr marL="2286000" indent="-31750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5pPr>
            <a:lvl6pPr marL="2743200" indent="-31750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6pPr>
            <a:lvl7pPr marL="3200400" indent="-31750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7pPr>
            <a:lvl8pPr marL="3657600" indent="-31750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8pPr>
            <a:lvl9pPr marL="4114800" indent="-31750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9pPr>
          </a:lstStyle>
          <a:p>
            <a:pPr marL="457200" indent="-3429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Google Shape;8;p1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buFontTx/>
              <a:buNone/>
              <a:defRPr lang="en-GB" altLang="en-US" sz="1000">
                <a:solidFill>
                  <a:schemeClr val="dk2"/>
                </a:solidFill>
              </a:defRPr>
            </a:lvl1pPr>
            <a:lvl2pPr marL="0" indent="0" algn="r" lvl="1">
              <a:buFontTx/>
              <a:buNone/>
              <a:defRPr lang="en-GB" altLang="en-US" sz="1000">
                <a:solidFill>
                  <a:schemeClr val="dk2"/>
                </a:solidFill>
              </a:defRPr>
            </a:lvl2pPr>
            <a:lvl3pPr marL="0" indent="0" algn="r" lvl="2">
              <a:buFontTx/>
              <a:buNone/>
              <a:defRPr lang="en-GB" altLang="en-US" sz="1000">
                <a:solidFill>
                  <a:schemeClr val="dk2"/>
                </a:solidFill>
              </a:defRPr>
            </a:lvl3pPr>
            <a:lvl4pPr marL="0" indent="0" algn="r" lvl="3">
              <a:buFontTx/>
              <a:buNone/>
              <a:defRPr lang="en-GB" altLang="en-US" sz="1000">
                <a:solidFill>
                  <a:schemeClr val="dk2"/>
                </a:solidFill>
              </a:defRPr>
            </a:lvl4pPr>
            <a:lvl5pPr marL="0" indent="0" algn="r" lvl="4">
              <a:buFontTx/>
              <a:buNone/>
              <a:defRPr lang="en-GB" altLang="en-US" sz="1000">
                <a:solidFill>
                  <a:schemeClr val="dk2"/>
                </a:solidFill>
              </a:defRPr>
            </a:lvl5pPr>
            <a:lvl6pPr marL="0" indent="0" algn="r" lvl="5">
              <a:buFontTx/>
              <a:buNone/>
              <a:defRPr lang="en-GB" altLang="en-US" sz="1000">
                <a:solidFill>
                  <a:schemeClr val="dk2"/>
                </a:solidFill>
              </a:defRPr>
            </a:lvl6pPr>
            <a:lvl7pPr marL="0" indent="0" algn="r" lvl="6">
              <a:buFontTx/>
              <a:buNone/>
              <a:defRPr lang="en-GB" altLang="en-US" sz="1000">
                <a:solidFill>
                  <a:schemeClr val="dk2"/>
                </a:solidFill>
              </a:defRPr>
            </a:lvl7pPr>
            <a:lvl8pPr marL="0" indent="0" algn="r" lvl="7">
              <a:buFontTx/>
              <a:buNone/>
              <a:defRPr lang="en-GB" altLang="en-US" sz="1000">
                <a:solidFill>
                  <a:schemeClr val="dk2"/>
                </a:solidFill>
              </a:defRPr>
            </a:lvl8pPr>
            <a:lvl9pPr marL="0" indent="0" algn="r" lvl="8">
              <a:buFontTx/>
              <a:buNone/>
              <a:defRPr lang="en-GB" altLang="en-US" sz="1000">
                <a:solidFill>
                  <a:schemeClr val="dk2"/>
                </a:solidFill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90000" lnSpcReduction="0"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Google Shape;52;p13"/>
          <p:cNvSpPr txBox="1">
            <a:spLocks/>
          </p:cNvSpPr>
          <p:nvPr>
            <p:ph type="body" idx="1"/>
          </p:nvPr>
        </p:nvSpPr>
        <p:spPr>
          <a:xfrm rot="0">
            <a:off x="311785" y="1152525"/>
            <a:ext cx="8521065" cy="34169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914400" indent="-317500" algn="l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1371600" indent="-317500" algn="l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1828800" indent="-317500" algn="l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2286000" indent="-317500" algn="l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2743200" indent="-317500" algn="l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3200400" indent="-317500" algn="l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3657600" indent="-317500" algn="l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4114800" indent="-317500" algn="l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457200" indent="-342900">
              <a:buFont typeface="Arial"/>
              <a:buChar char="●"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Google Shape;53;p13"/>
          <p:cNvSpPr txBox="1">
            <a:spLocks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algn="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algn="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algn="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0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rtl="0" algn="r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image2.png"></Relationship><Relationship Id="rId4" Type="http://schemas.openxmlformats.org/officeDocument/2006/relationships/slideLayout" Target="../slideLayouts/slideLayout12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16.png"></Relationship><Relationship Id="rId5" Type="http://schemas.openxmlformats.org/officeDocument/2006/relationships/image" Target="../media/image6.png"></Relationship><Relationship Id="rId6" Type="http://schemas.openxmlformats.org/officeDocument/2006/relationships/image" Target="../media/image9.png"></Relationship><Relationship Id="rId7" Type="http://schemas.openxmlformats.org/officeDocument/2006/relationships/slideLayout" Target="../slideLayouts/slideLayout1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10.png"></Relationship><Relationship Id="rId5" Type="http://schemas.openxmlformats.org/officeDocument/2006/relationships/image" Target="../media/image17.png"></Relationship><Relationship Id="rId6" Type="http://schemas.openxmlformats.org/officeDocument/2006/relationships/image" Target="../media/image7.png"></Relationship><Relationship Id="rId7" Type="http://schemas.openxmlformats.org/officeDocument/2006/relationships/image" Target="../media/image8.png"></Relationship><Relationship Id="rId8" Type="http://schemas.openxmlformats.org/officeDocument/2006/relationships/image" Target="../media/image15.png"></Relationship><Relationship Id="rId9" Type="http://schemas.openxmlformats.org/officeDocument/2006/relationships/slideLayout" Target="../slideLayouts/slideLayout1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fImage100259118141.png"></Relationship><Relationship Id="rId5" Type="http://schemas.openxmlformats.org/officeDocument/2006/relationships/video" Target="../media/media13570104.mp4"></Relationship><Relationship Id="rId6" Type="http://schemas.microsoft.com/office/2007/relationships/media" Target="../media/media13570104.mp4"></Relationship><Relationship Id="rId7" Type="http://schemas.openxmlformats.org/officeDocument/2006/relationships/slideLayout" Target="../slideLayouts/slideLayout1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image" Target="../media/image2.png"></Relationship><Relationship Id="rId4" Type="http://schemas.openxmlformats.org/officeDocument/2006/relationships/slideLayout" Target="../slideLayouts/slideLayout1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image" Target="../media/image2.png"></Relationship><Relationship Id="rId4" Type="http://schemas.openxmlformats.org/officeDocument/2006/relationships/slideLayout" Target="../slideLayouts/slideLayout1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image" Target="../media/image2.png"></Relationship><Relationship Id="rId4" Type="http://schemas.openxmlformats.org/officeDocument/2006/relationships/slideLayout" Target="../slideLayouts/slideLayout1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image2.png"></Relationship><Relationship Id="rId5" Type="http://schemas.openxmlformats.org/officeDocument/2006/relationships/slideLayout" Target="../slideLayouts/slideLayout1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image2.png"></Relationship><Relationship Id="rId3" Type="http://schemas.openxmlformats.org/officeDocument/2006/relationships/image" Target="../media/image1.png"></Relationship><Relationship Id="rId4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image4.png"></Relationship><Relationship Id="rId6" Type="http://schemas.openxmlformats.org/officeDocument/2006/relationships/slideLayout" Target="../slideLayouts/slideLayout1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11.jpg"></Relationship><Relationship Id="rId5" Type="http://schemas.openxmlformats.org/officeDocument/2006/relationships/image" Target="../media/image20.jpg"></Relationship><Relationship Id="rId6" Type="http://schemas.openxmlformats.org/officeDocument/2006/relationships/image" Target="../media/image18.jpg"></Relationship><Relationship Id="rId7" Type="http://schemas.openxmlformats.org/officeDocument/2006/relationships/image" Target="../media/image19.jpg"></Relationship><Relationship Id="rId8" Type="http://schemas.openxmlformats.org/officeDocument/2006/relationships/slideLayout" Target="../slideLayouts/slideLayout1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14.jpg"></Relationship><Relationship Id="rId5" Type="http://schemas.openxmlformats.org/officeDocument/2006/relationships/slideLayout" Target="../slideLayouts/slideLayout1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14.jpg"></Relationship><Relationship Id="rId5" Type="http://schemas.openxmlformats.org/officeDocument/2006/relationships/image" Target="../media/image5.jpg"></Relationship><Relationship Id="rId6" Type="http://schemas.openxmlformats.org/officeDocument/2006/relationships/image" Target="../media/image13.png"></Relationship><Relationship Id="rId7" Type="http://schemas.openxmlformats.org/officeDocument/2006/relationships/slideLayout" Target="../slideLayouts/slideLayout12.xml"></Relationship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sp>
        <p:nvSpPr>
          <p:cNvPr id="100" name="Google Shape;100;p25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Intel_AI_Edge_Academy_7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101" name="Google Shape;101;p25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102" name="Google Shape;102;p25"/>
          <p:cNvSpPr txBox="1">
            <a:spLocks/>
          </p:cNvSpPr>
          <p:nvPr/>
        </p:nvSpPr>
        <p:spPr>
          <a:xfrm rot="0">
            <a:off x="1202055" y="1471295"/>
            <a:ext cx="6735445" cy="922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solidFill>
                  <a:schemeClr val="dk2"/>
                </a:solidFill>
              </a:rPr>
              <a:t>인텔 OpenCV 프로젝트</a:t>
            </a:r>
            <a:endParaRPr lang="ko-KR" altLang="en-US" sz="4800" b="1">
              <a:solidFill>
                <a:schemeClr val="dk2"/>
              </a:solidFill>
            </a:endParaRPr>
          </a:p>
        </p:txBody>
      </p:sp>
      <p:sp>
        <p:nvSpPr>
          <p:cNvPr id="103" name="Google Shape;103;p25"/>
          <p:cNvSpPr txBox="1">
            <a:spLocks/>
          </p:cNvSpPr>
          <p:nvPr/>
        </p:nvSpPr>
        <p:spPr>
          <a:xfrm rot="0">
            <a:off x="3140075" y="2842895"/>
            <a:ext cx="2877185" cy="4298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2"/>
                </a:solidFill>
              </a:rPr>
              <a:t>인생360컷</a:t>
            </a:r>
            <a:endParaRPr lang="ko-KR" altLang="en-US" sz="1600">
              <a:solidFill>
                <a:schemeClr val="dk2"/>
              </a:solidFill>
            </a:endParaRPr>
          </a:p>
        </p:txBody>
      </p:sp>
      <p:sp>
        <p:nvSpPr>
          <p:cNvPr id="104" name="Google Shape;104;p25"/>
          <p:cNvSpPr txBox="1">
            <a:spLocks/>
          </p:cNvSpPr>
          <p:nvPr/>
        </p:nvSpPr>
        <p:spPr>
          <a:xfrm rot="0">
            <a:off x="1962150" y="4029075"/>
            <a:ext cx="5249545" cy="4298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2"/>
                </a:solidFill>
              </a:rPr>
              <a:t>주제 : 파노라마 이미지 합성을 통한 사진 편집기 </a:t>
            </a:r>
            <a:endParaRPr lang="ko-KR" altLang="en-US" sz="16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208" name="Google Shape;208;p33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Google Shape;209;p33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0" name="Google Shape;210;p33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211" name="Google Shape;211;p33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/>
              <a:t>9</a:t>
            </a:fld>
            <a:endParaRPr lang="ko-KR" altLang="en-US" sz="800"/>
          </a:p>
        </p:txBody>
      </p:sp>
      <p:sp>
        <p:nvSpPr>
          <p:cNvPr id="212" name="Google Shape;212;p33"/>
          <p:cNvSpPr txBox="1">
            <a:spLocks/>
          </p:cNvSpPr>
          <p:nvPr/>
        </p:nvSpPr>
        <p:spPr>
          <a:xfrm rot="0">
            <a:off x="336550" y="-47625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4</a:t>
            </a:r>
            <a:r>
              <a:rPr sz="1600">
                <a:solidFill>
                  <a:schemeClr val="dk1"/>
                </a:solidFill>
              </a:rPr>
              <a:t>. 구현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213" name="Google Shape;213;p33"/>
          <p:cNvSpPr txBox="1">
            <a:spLocks/>
          </p:cNvSpPr>
          <p:nvPr/>
        </p:nvSpPr>
        <p:spPr>
          <a:xfrm rot="0">
            <a:off x="2913380" y="4265295"/>
            <a:ext cx="3913505" cy="55054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dot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/>
              <a:t>모델 - 정면 얼굴 검출을 위한 사전 학습된  데이터</a:t>
            </a:r>
            <a:endParaRPr lang="ko-KR" altLang="en-US" sz="1200"/>
          </a:p>
        </p:txBody>
      </p:sp>
      <p:sp>
        <p:nvSpPr>
          <p:cNvPr id="214" name="Google Shape;214;p33"/>
          <p:cNvSpPr txBox="1">
            <a:spLocks/>
          </p:cNvSpPr>
          <p:nvPr/>
        </p:nvSpPr>
        <p:spPr>
          <a:xfrm rot="0">
            <a:off x="349885" y="741680"/>
            <a:ext cx="359346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이미지 합성 - 캐릭터 프레임  </a:t>
            </a:r>
            <a:endParaRPr lang="ko-KR" altLang="en-US" sz="1600">
              <a:solidFill>
                <a:schemeClr val="dk1"/>
              </a:solidFill>
            </a:endParaRPr>
          </a:p>
        </p:txBody>
      </p:sp>
      <p:pic>
        <p:nvPicPr>
          <p:cNvPr id="215" name="Google Shape;215;p33" descr="C:/Users/jaler/AppData/Roaming/PolarisOffice/ETemp/22116_10311840/image16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11780" y="3832225"/>
            <a:ext cx="3438525" cy="409575"/>
          </a:xfrm>
          <a:prstGeom prst="rect"/>
          <a:noFill/>
          <a:ln>
            <a:noFill/>
            <a:prstDash/>
          </a:ln>
        </p:spPr>
      </p:pic>
      <p:pic>
        <p:nvPicPr>
          <p:cNvPr id="216" name="Google Shape;216;p33" descr="C:/Users/jaler/AppData/Roaming/PolarisOffice/ETemp/22116_10311840/image6.png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1160" y="1497330"/>
            <a:ext cx="3353435" cy="229235"/>
          </a:xfrm>
          <a:prstGeom prst="rect"/>
          <a:noFill/>
          <a:ln>
            <a:noFill/>
            <a:prstDash/>
          </a:ln>
        </p:spPr>
      </p:pic>
      <p:pic>
        <p:nvPicPr>
          <p:cNvPr id="217" name="Google Shape;217;p33" descr="C:/Users/jaler/AppData/Roaming/PolarisOffice/ETemp/22116_10311840/image9.png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4650" y="1935480"/>
            <a:ext cx="4869815" cy="1424305"/>
          </a:xfrm>
          <a:prstGeom prst="rect"/>
          <a:noFill/>
          <a:ln>
            <a:noFill/>
            <a:prstDash/>
          </a:ln>
        </p:spPr>
      </p:pic>
      <p:sp>
        <p:nvSpPr>
          <p:cNvPr id="218" name="Google Shape;218;p33"/>
          <p:cNvSpPr txBox="1">
            <a:spLocks/>
          </p:cNvSpPr>
          <p:nvPr/>
        </p:nvSpPr>
        <p:spPr>
          <a:xfrm rot="0">
            <a:off x="5236210" y="2037080"/>
            <a:ext cx="3908425" cy="1467485"/>
          </a:xfrm>
          <a:prstGeom prst="rect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dk1"/>
                </a:solidFill>
              </a:rPr>
              <a:t>전처리 </a:t>
            </a:r>
            <a:r>
              <a:rPr sz="1200">
                <a:solidFill>
                  <a:schemeClr val="dk1"/>
                </a:solidFill>
              </a:rPr>
              <a:t>- 이미지 흑백 처리(그레이스케일)</a:t>
            </a:r>
            <a:endParaRPr lang="ko-KR" altLang="en-US" sz="1200">
              <a:solidFill>
                <a:schemeClr val="dk1"/>
              </a:solidFill>
            </a:endParaRPr>
          </a:p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dk1"/>
                </a:solidFill>
                <a:highlight>
                  <a:srgbClr val="FFFFFF"/>
                </a:highlight>
              </a:rPr>
              <a:t>검출부 </a:t>
            </a:r>
            <a:r>
              <a:rPr sz="1200">
                <a:solidFill>
                  <a:schemeClr val="dk1"/>
                </a:solidFill>
                <a:highlight>
                  <a:srgbClr val="FFFFFF"/>
                </a:highlight>
              </a:rPr>
              <a:t>- Haar-like feature 기반 Cascade Classifier </a:t>
            </a:r>
            <a:endParaRPr lang="ko-KR" altLang="en-US" sz="1200">
              <a:solidFill>
                <a:schemeClr val="dk1"/>
              </a:solidFill>
            </a:endParaRPr>
          </a:p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/>
              <a:t>후처리 </a:t>
            </a:r>
            <a:r>
              <a:rPr sz="1200"/>
              <a:t>- 검출된 얼굴 영역 cv::Rect형태의 벡터로  변환</a:t>
            </a:r>
            <a:endParaRPr lang="ko-KR" altLang="en-US" sz="1200"/>
          </a:p>
        </p:txBody>
      </p:sp>
      <p:sp>
        <p:nvSpPr>
          <p:cNvPr id="219" name="Google Shape;219;p33"/>
          <p:cNvSpPr>
            <a:spLocks/>
          </p:cNvSpPr>
          <p:nvPr/>
        </p:nvSpPr>
        <p:spPr>
          <a:xfrm rot="0">
            <a:off x="4846955" y="2724150"/>
            <a:ext cx="241935" cy="1193165"/>
          </a:xfrm>
          <a:prstGeom prst="bentArrow">
            <a:avLst>
              <a:gd name="adj1" fmla="val 26998"/>
              <a:gd name="adj2" fmla="val 25000"/>
              <a:gd name="adj3" fmla="val 25000"/>
              <a:gd name="adj4" fmla="val 43750"/>
            </a:avLst>
          </a:prstGeom>
          <a:solidFill>
            <a:srgbClr val="4A86E8"/>
          </a:solidFill>
          <a:ln w="9525" cap="flat" cmpd="sng">
            <a:solidFill>
              <a:srgbClr val="4A86E8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225" name="Google Shape;225;p34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Google Shape;226;p34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7" name="Google Shape;227;p34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228" name="Google Shape;228;p34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/>
              <a:t>10</a:t>
            </a:fld>
            <a:endParaRPr lang="ko-KR" altLang="en-US" sz="800"/>
          </a:p>
        </p:txBody>
      </p:sp>
      <p:sp>
        <p:nvSpPr>
          <p:cNvPr id="229" name="Google Shape;229;p34"/>
          <p:cNvSpPr txBox="1">
            <a:spLocks/>
          </p:cNvSpPr>
          <p:nvPr/>
        </p:nvSpPr>
        <p:spPr>
          <a:xfrm rot="0">
            <a:off x="309880" y="-47625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4</a:t>
            </a:r>
            <a:r>
              <a:rPr sz="1600">
                <a:solidFill>
                  <a:schemeClr val="dk1"/>
                </a:solidFill>
              </a:rPr>
              <a:t>. 구현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230" name="Google Shape;230;p34"/>
          <p:cNvSpPr txBox="1">
            <a:spLocks/>
          </p:cNvSpPr>
          <p:nvPr/>
        </p:nvSpPr>
        <p:spPr>
          <a:xfrm rot="0">
            <a:off x="1274445" y="918210"/>
            <a:ext cx="6595745" cy="307975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31" name="Google Shape;231;p34"/>
          <p:cNvSpPr txBox="1">
            <a:spLocks/>
          </p:cNvSpPr>
          <p:nvPr/>
        </p:nvSpPr>
        <p:spPr>
          <a:xfrm rot="0">
            <a:off x="349885" y="856615"/>
            <a:ext cx="143319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이미지 합성</a:t>
            </a:r>
            <a:endParaRPr lang="ko-KR" altLang="en-US" sz="1600">
              <a:solidFill>
                <a:schemeClr val="dk1"/>
              </a:solidFill>
            </a:endParaRPr>
          </a:p>
        </p:txBody>
      </p:sp>
      <p:pic>
        <p:nvPicPr>
          <p:cNvPr id="232" name="Google Shape;232;p34" descr="C:/Users/jaler/AppData/Roaming/PolarisOffice/ETemp/22116_10311840/image10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9925" y="1657985"/>
            <a:ext cx="3239135" cy="2652395"/>
          </a:xfrm>
          <a:prstGeom prst="rect"/>
          <a:noFill/>
          <a:ln>
            <a:noFill/>
            <a:prstDash/>
          </a:ln>
        </p:spPr>
      </p:pic>
      <p:pic>
        <p:nvPicPr>
          <p:cNvPr id="233" name="Google Shape;233;p34" descr="C:/Users/jaler/AppData/Roaming/PolarisOffice/ETemp/22116_10311840/image17.png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1580" y="799465"/>
            <a:ext cx="2695575" cy="1913255"/>
          </a:xfrm>
          <a:prstGeom prst="rect"/>
          <a:noFill/>
          <a:ln>
            <a:noFill/>
            <a:prstDash/>
          </a:ln>
        </p:spPr>
      </p:pic>
      <p:pic>
        <p:nvPicPr>
          <p:cNvPr id="234" name="Google Shape;234;p34" descr="C:/Users/jaler/AppData/Roaming/PolarisOffice/ETemp/22116_10311840/image7.png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5390" y="2887345"/>
            <a:ext cx="2671445" cy="1913255"/>
          </a:xfrm>
          <a:prstGeom prst="rect"/>
          <a:noFill/>
          <a:ln>
            <a:noFill/>
            <a:prstDash/>
          </a:ln>
        </p:spPr>
      </p:pic>
      <p:sp>
        <p:nvSpPr>
          <p:cNvPr id="235" name="Google Shape;235;p34"/>
          <p:cNvSpPr>
            <a:spLocks/>
          </p:cNvSpPr>
          <p:nvPr/>
        </p:nvSpPr>
        <p:spPr>
          <a:xfrm rot="19680000">
            <a:off x="4046220" y="2127250"/>
            <a:ext cx="884555" cy="225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36" name="Google Shape;236;p34"/>
          <p:cNvSpPr>
            <a:spLocks/>
          </p:cNvSpPr>
          <p:nvPr/>
        </p:nvSpPr>
        <p:spPr>
          <a:xfrm rot="1860000">
            <a:off x="4045585" y="3310890"/>
            <a:ext cx="884555" cy="2254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37" name="Google Shape;237;p34"/>
          <p:cNvSpPr txBox="1">
            <a:spLocks/>
          </p:cNvSpPr>
          <p:nvPr/>
        </p:nvSpPr>
        <p:spPr>
          <a:xfrm rot="19800000">
            <a:off x="3899535" y="1826895"/>
            <a:ext cx="1062355" cy="3524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chemeClr val="dk2"/>
                </a:solidFill>
              </a:rPr>
              <a:t>미니언  합성</a:t>
            </a:r>
            <a:endParaRPr lang="ko-KR" altLang="en-US" sz="1100" b="1">
              <a:solidFill>
                <a:schemeClr val="dk2"/>
              </a:solidFill>
            </a:endParaRPr>
          </a:p>
        </p:txBody>
      </p:sp>
      <p:sp>
        <p:nvSpPr>
          <p:cNvPr id="238" name="Google Shape;238;p34"/>
          <p:cNvSpPr txBox="1">
            <a:spLocks/>
          </p:cNvSpPr>
          <p:nvPr/>
        </p:nvSpPr>
        <p:spPr>
          <a:xfrm rot="1920000">
            <a:off x="3856355" y="3488055"/>
            <a:ext cx="1102995" cy="3524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chemeClr val="dk2"/>
                </a:solidFill>
              </a:rPr>
              <a:t>도라에몽  합성</a:t>
            </a:r>
            <a:endParaRPr lang="ko-KR" altLang="en-US" sz="1100" b="1">
              <a:solidFill>
                <a:schemeClr val="dk2"/>
              </a:solidFill>
            </a:endParaRPr>
          </a:p>
        </p:txBody>
      </p:sp>
      <p:pic>
        <p:nvPicPr>
          <p:cNvPr id="239" name="Google Shape;239;p34" descr="C:/Users/jaler/AppData/Roaming/PolarisOffice/ETemp/22116_10311840/image8.png"/>
          <p:cNvPicPr preferRelativeResize="0"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8880" y="2889885"/>
            <a:ext cx="1595755" cy="1913255"/>
          </a:xfrm>
          <a:prstGeom prst="rect"/>
          <a:noFill/>
          <a:ln>
            <a:noFill/>
            <a:prstDash/>
          </a:ln>
        </p:spPr>
      </p:pic>
      <p:pic>
        <p:nvPicPr>
          <p:cNvPr id="240" name="Google Shape;240;p34" descr="C:/Users/jaler/AppData/Roaming/PolarisOffice/ETemp/22116_10311840/image15.png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36815" y="799465"/>
            <a:ext cx="1595755" cy="191325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246" name="Google Shape;246;p35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Google Shape;247;p35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8" name="Google Shape;248;p35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249" name="Google Shape;249;p35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/>
              <a:t>11</a:t>
            </a:fld>
            <a:endParaRPr lang="ko-KR" altLang="en-US" sz="800"/>
          </a:p>
        </p:txBody>
      </p:sp>
      <p:sp>
        <p:nvSpPr>
          <p:cNvPr id="250" name="Google Shape;250;p35"/>
          <p:cNvSpPr txBox="1">
            <a:spLocks/>
          </p:cNvSpPr>
          <p:nvPr/>
        </p:nvSpPr>
        <p:spPr>
          <a:xfrm rot="0">
            <a:off x="314325" y="-47625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4</a:t>
            </a:r>
            <a:r>
              <a:rPr sz="1600">
                <a:solidFill>
                  <a:schemeClr val="dk1"/>
                </a:solidFill>
              </a:rPr>
              <a:t>. 구현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251" name="Google Shape;251;p35"/>
          <p:cNvSpPr txBox="1">
            <a:spLocks/>
          </p:cNvSpPr>
          <p:nvPr/>
        </p:nvSpPr>
        <p:spPr>
          <a:xfrm rot="0">
            <a:off x="306070" y="380365"/>
            <a:ext cx="143319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시연 영상</a:t>
            </a:r>
            <a:endParaRPr lang="ko-KR" altLang="en-US" sz="1600">
              <a:solidFill>
                <a:schemeClr val="dk1"/>
              </a:solidFill>
            </a:endParaRPr>
          </a:p>
        </p:txBody>
      </p:sp>
      <p:pic>
        <p:nvPicPr>
          <p:cNvPr id="252" name="KakaoTalk_20250924_175347408" descr="C:/Users/jaler/AppData/Roaming/PolarisOffice/ETemp/22116_10311840/fImage100259118141.png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5505" y="966470"/>
            <a:ext cx="6889115" cy="38550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0" mute="1">
                <p:cTn>
                  <p:stCondLst>
                    <p:cond delay="0"/>
                  </p:stCondLst>
                </p:cTn>
                <p:tgtEl>
                  <p:spTgt spid="25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257" name="Google Shape;257;p36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Google Shape;258;p36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9" name="Google Shape;259;p36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260" name="Google Shape;260;p36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/>
              <a:t>12</a:t>
            </a:fld>
            <a:endParaRPr lang="ko-KR" altLang="en-US" sz="800"/>
          </a:p>
        </p:txBody>
      </p:sp>
      <p:sp>
        <p:nvSpPr>
          <p:cNvPr id="261" name="Google Shape;261;p36"/>
          <p:cNvSpPr txBox="1">
            <a:spLocks/>
          </p:cNvSpPr>
          <p:nvPr/>
        </p:nvSpPr>
        <p:spPr>
          <a:xfrm rot="0">
            <a:off x="354330" y="-47625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5</a:t>
            </a:r>
            <a:r>
              <a:rPr sz="1600">
                <a:solidFill>
                  <a:schemeClr val="dk1"/>
                </a:solidFill>
              </a:rPr>
              <a:t>. 향후 계획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262" name="Google Shape;262;p36"/>
          <p:cNvSpPr txBox="1">
            <a:spLocks/>
          </p:cNvSpPr>
          <p:nvPr/>
        </p:nvSpPr>
        <p:spPr>
          <a:xfrm rot="0">
            <a:off x="349885" y="1153795"/>
            <a:ext cx="8444865" cy="33902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/>
          </a:p>
          <a:p>
            <a:pPr marL="91440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/>
          </a:p>
          <a:p>
            <a:pPr marL="91440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/>
          </a:p>
          <a:p>
            <a:pPr marL="91440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/>
          </a:p>
          <a:p>
            <a:pPr marL="457200" indent="-330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Font typeface="+mj-lt"/>
              <a:buAutoNum type="arabicPeriod"/>
            </a:pPr>
            <a:r>
              <a:rPr sz="1600">
                <a:solidFill>
                  <a:srgbClr val="333333"/>
                </a:solidFill>
              </a:rPr>
              <a:t>AI 기반 얼굴 인식 메커니즘 구축으로 안정적인 얼굴 검출 기대</a:t>
            </a:r>
            <a:endParaRPr lang="ko-KR" altLang="en-US" sz="1600">
              <a:solidFill>
                <a:srgbClr val="333333"/>
              </a:solidFill>
            </a:endParaRPr>
          </a:p>
          <a:p>
            <a:pPr marL="137160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333333"/>
              </a:solidFill>
            </a:endParaRPr>
          </a:p>
          <a:p>
            <a:pPr marL="137160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333333"/>
              </a:solidFill>
            </a:endParaRPr>
          </a:p>
          <a:p>
            <a:pPr marL="137160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333333"/>
              </a:solidFill>
            </a:endParaRPr>
          </a:p>
          <a:p>
            <a:pPr marL="457200" indent="-330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Font typeface="+mj-lt"/>
              <a:buAutoNum type="arabicPeriod"/>
            </a:pPr>
            <a:r>
              <a:rPr sz="1600">
                <a:solidFill>
                  <a:srgbClr val="333333"/>
                </a:solidFill>
              </a:rPr>
              <a:t>딥러닝 기반 이미지 정렬 OR 움직임 보정 모델로 스티칭 품질 향상</a:t>
            </a:r>
            <a:endParaRPr lang="ko-KR" altLang="en-US" sz="1600">
              <a:solidFill>
                <a:srgbClr val="333333"/>
              </a:solidFill>
            </a:endParaRPr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333333"/>
              </a:solidFill>
            </a:endParaRPr>
          </a:p>
          <a:p>
            <a:pPr marL="91440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333333"/>
              </a:solidFill>
            </a:endParaRPr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333333"/>
              </a:solidFill>
            </a:endParaRPr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333333"/>
              </a:solidFill>
            </a:endParaRPr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33333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6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110" name="Google Shape;110;p26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111;p26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2" name="Google Shape;112;p26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113" name="Google Shape;113;p26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/>
              <a:t>1</a:t>
            </a:fld>
            <a:endParaRPr lang="ko-KR" altLang="en-US" sz="800"/>
          </a:p>
        </p:txBody>
      </p:sp>
      <p:sp>
        <p:nvSpPr>
          <p:cNvPr id="114" name="Google Shape;114;p26"/>
          <p:cNvSpPr txBox="1">
            <a:spLocks/>
          </p:cNvSpPr>
          <p:nvPr/>
        </p:nvSpPr>
        <p:spPr>
          <a:xfrm rot="0">
            <a:off x="349885" y="156210"/>
            <a:ext cx="2877185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목차</a:t>
            </a:r>
            <a:endParaRPr lang="ko-KR" altLang="en-US" sz="1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5" name="Google Shape;115;p26"/>
          <p:cNvSpPr txBox="1">
            <a:spLocks/>
          </p:cNvSpPr>
          <p:nvPr/>
        </p:nvSpPr>
        <p:spPr>
          <a:xfrm rot="0">
            <a:off x="1748155" y="1238250"/>
            <a:ext cx="5648325" cy="314960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457200" indent="-33020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sz="1600"/>
              <a:t>주제 선정 및 목표</a:t>
            </a:r>
            <a:endParaRPr lang="ko-KR" altLang="en-US" sz="1600"/>
          </a:p>
          <a:p>
            <a:pPr marL="457200" indent="-33020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ko-KR" sz="1600"/>
              <a:t>팀원 </a:t>
            </a:r>
            <a:r>
              <a:rPr lang="ko-KR" sz="1600"/>
              <a:t>소개</a:t>
            </a:r>
            <a:endParaRPr lang="ko-KR" altLang="en-US" sz="1600"/>
          </a:p>
          <a:p>
            <a:pPr marL="457200" indent="-33020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ko-KR" sz="1600"/>
              <a:t>플로우차트</a:t>
            </a:r>
            <a:endParaRPr lang="ko-KR" altLang="en-US" sz="1600"/>
          </a:p>
          <a:p>
            <a:pPr marL="457200" indent="-33020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sz="1600"/>
              <a:t>구현</a:t>
            </a:r>
            <a:endParaRPr lang="ko-KR" altLang="en-US" sz="1600"/>
          </a:p>
          <a:p>
            <a:pPr marL="11430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/>
              <a:t>5</a:t>
            </a:r>
            <a:r>
              <a:rPr lang="ko-KR" sz="1600"/>
              <a:t>.</a:t>
            </a:r>
            <a:r>
              <a:rPr lang="ko-KR" sz="1600"/>
              <a:t> </a:t>
            </a:r>
            <a:r>
              <a:rPr lang="ko-KR" sz="1600"/>
              <a:t>  </a:t>
            </a:r>
            <a:r>
              <a:rPr sz="1600"/>
              <a:t>향후 계획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7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121" name="Google Shape;121;p27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Google Shape;122;p27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3" name="Google Shape;123;p27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124" name="Google Shape;124;p27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/>
              <a:t>2</a:t>
            </a:fld>
            <a:endParaRPr lang="ko-KR" altLang="en-US" sz="800"/>
          </a:p>
        </p:txBody>
      </p:sp>
      <p:sp>
        <p:nvSpPr>
          <p:cNvPr id="125" name="Google Shape;125;p27"/>
          <p:cNvSpPr txBox="1">
            <a:spLocks/>
          </p:cNvSpPr>
          <p:nvPr/>
        </p:nvSpPr>
        <p:spPr>
          <a:xfrm rot="0">
            <a:off x="349885" y="1016000"/>
            <a:ext cx="8444865" cy="70358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12700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1</a:t>
            </a:r>
            <a:r>
              <a:rPr lang="ko-KR" sz="1600">
                <a:solidFill>
                  <a:schemeClr val="dk1"/>
                </a:solidFill>
              </a:rPr>
              <a:t>.</a:t>
            </a:r>
            <a:r>
              <a:rPr lang="ko-KR" sz="1600">
                <a:solidFill>
                  <a:schemeClr val="dk1"/>
                </a:solidFill>
              </a:rPr>
              <a:t>	</a:t>
            </a:r>
            <a:r>
              <a:rPr sz="1600">
                <a:solidFill>
                  <a:schemeClr val="dk1"/>
                </a:solidFill>
              </a:rPr>
              <a:t>넓은 공간을 촬영할 때 쓰는 파노라마 기법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26" name="Google Shape;126;p27"/>
          <p:cNvSpPr txBox="1">
            <a:spLocks/>
          </p:cNvSpPr>
          <p:nvPr/>
        </p:nvSpPr>
        <p:spPr>
          <a:xfrm rot="0">
            <a:off x="421005" y="1795145"/>
            <a:ext cx="8444865" cy="70358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 2.	파노라마 이미지 합성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27" name="Google Shape;127;p27"/>
          <p:cNvSpPr txBox="1">
            <a:spLocks/>
          </p:cNvSpPr>
          <p:nvPr/>
        </p:nvSpPr>
        <p:spPr>
          <a:xfrm rot="0">
            <a:off x="421005" y="2574925"/>
            <a:ext cx="8444865" cy="70358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 3.	</a:t>
            </a:r>
            <a:r>
              <a:rPr lang="ko-KR" sz="1600">
                <a:solidFill>
                  <a:schemeClr val="dk1"/>
                </a:solidFill>
              </a:rPr>
              <a:t>얼굴 인식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후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캐릭터 프레임 합성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28" name="Google Shape;128;p27"/>
          <p:cNvSpPr txBox="1">
            <a:spLocks/>
          </p:cNvSpPr>
          <p:nvPr/>
        </p:nvSpPr>
        <p:spPr>
          <a:xfrm rot="0">
            <a:off x="349885" y="-72390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1.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sz="1600">
                <a:solidFill>
                  <a:schemeClr val="dk1"/>
                </a:solidFill>
              </a:rPr>
              <a:t>목표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29" name="텍스트 상자 4"/>
          <p:cNvSpPr txBox="1">
            <a:spLocks/>
          </p:cNvSpPr>
          <p:nvPr/>
        </p:nvSpPr>
        <p:spPr>
          <a:xfrm rot="0">
            <a:off x="345440" y="3387725"/>
            <a:ext cx="8447405" cy="70358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4.</a:t>
            </a:r>
            <a:r>
              <a:rPr lang="ko-KR" sz="1600">
                <a:solidFill>
                  <a:schemeClr val="dk1"/>
                </a:solidFill>
              </a:rPr>
              <a:t>	 서로다른 </a:t>
            </a:r>
            <a:r>
              <a:rPr lang="ko-KR" sz="1600">
                <a:solidFill>
                  <a:schemeClr val="dk1"/>
                </a:solidFill>
              </a:rPr>
              <a:t>질감의 이미지 필터를 적용</a:t>
            </a:r>
            <a:r>
              <a:rPr lang="ko-KR" sz="1600">
                <a:solidFill>
                  <a:schemeClr val="dk1"/>
                </a:solidFill>
              </a:rPr>
              <a:t>	 </a:t>
            </a:r>
            <a:endParaRPr lang="ko-KR" altLang="en-US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134" name="Google Shape;134;p28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Google Shape;135;p28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6" name="Google Shape;136;p28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137" name="Google Shape;137;p28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/>
              <a:t>3</a:t>
            </a:fld>
            <a:endParaRPr lang="ko-KR" altLang="en-US" sz="800"/>
          </a:p>
        </p:txBody>
      </p:sp>
      <p:sp>
        <p:nvSpPr>
          <p:cNvPr id="138" name="Google Shape;138;p28"/>
          <p:cNvSpPr txBox="1">
            <a:spLocks/>
          </p:cNvSpPr>
          <p:nvPr/>
        </p:nvSpPr>
        <p:spPr>
          <a:xfrm rot="0">
            <a:off x="381000" y="-45720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2. </a:t>
            </a:r>
            <a:r>
              <a:rPr lang="ko-KR" sz="1600">
                <a:solidFill>
                  <a:schemeClr val="dk1"/>
                </a:solidFill>
              </a:rPr>
              <a:t>팀원 </a:t>
            </a:r>
            <a:r>
              <a:rPr lang="ko-KR" sz="1600">
                <a:solidFill>
                  <a:schemeClr val="dk1"/>
                </a:solidFill>
              </a:rPr>
              <a:t>소개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39" name="텍스트 상자 3"/>
          <p:cNvSpPr txBox="1">
            <a:spLocks/>
          </p:cNvSpPr>
          <p:nvPr/>
        </p:nvSpPr>
        <p:spPr>
          <a:xfrm rot="0">
            <a:off x="349885" y="1050925"/>
            <a:ext cx="8444865" cy="70358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12700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오민지  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	</a:t>
            </a:r>
            <a:r>
              <a:rPr lang="ko-KR" sz="1600">
                <a:solidFill>
                  <a:schemeClr val="dk1"/>
                </a:solidFill>
              </a:rPr>
              <a:t>O</a:t>
            </a:r>
            <a:r>
              <a:rPr lang="ko-KR" sz="1600">
                <a:solidFill>
                  <a:schemeClr val="dk1"/>
                </a:solidFill>
              </a:rPr>
              <a:t>penCV 얼굴 인식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구현</a:t>
            </a:r>
            <a:r>
              <a:rPr lang="ko-KR" sz="1600">
                <a:solidFill>
                  <a:schemeClr val="dk1"/>
                </a:solidFill>
              </a:rPr>
              <a:t>,</a:t>
            </a:r>
            <a:r>
              <a:rPr lang="ko-KR" sz="1600">
                <a:solidFill>
                  <a:schemeClr val="dk1"/>
                </a:solidFill>
              </a:rPr>
              <a:t> 캐릭터 프레임 제작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40" name="텍스트 상자 5"/>
          <p:cNvSpPr txBox="1">
            <a:spLocks/>
          </p:cNvSpPr>
          <p:nvPr/>
        </p:nvSpPr>
        <p:spPr>
          <a:xfrm rot="0">
            <a:off x="346075" y="2221230"/>
            <a:ext cx="8444865" cy="70358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12700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황경태  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	</a:t>
            </a:r>
            <a:r>
              <a:rPr lang="ko-KR" sz="1600">
                <a:solidFill>
                  <a:schemeClr val="dk1"/>
                </a:solidFill>
              </a:rPr>
              <a:t>O</a:t>
            </a:r>
            <a:r>
              <a:rPr lang="ko-KR" sz="1600">
                <a:solidFill>
                  <a:schemeClr val="dk1"/>
                </a:solidFill>
              </a:rPr>
              <a:t>penCV </a:t>
            </a:r>
            <a:r>
              <a:rPr lang="ko-KR" sz="1600">
                <a:solidFill>
                  <a:schemeClr val="dk1"/>
                </a:solidFill>
              </a:rPr>
              <a:t>파노라마 </a:t>
            </a:r>
            <a:r>
              <a:rPr lang="ko-KR" sz="1600">
                <a:solidFill>
                  <a:schemeClr val="dk1"/>
                </a:solidFill>
              </a:rPr>
              <a:t>이</a:t>
            </a:r>
            <a:r>
              <a:rPr lang="ko-KR" sz="1600">
                <a:solidFill>
                  <a:schemeClr val="dk1"/>
                </a:solidFill>
              </a:rPr>
              <a:t>미지 </a:t>
            </a:r>
            <a:r>
              <a:rPr lang="ko-KR" sz="1600">
                <a:solidFill>
                  <a:schemeClr val="dk1"/>
                </a:solidFill>
              </a:rPr>
              <a:t>합성</a:t>
            </a:r>
            <a:r>
              <a:rPr lang="ko-KR" sz="1600">
                <a:solidFill>
                  <a:schemeClr val="dk1"/>
                </a:solidFill>
              </a:rPr>
              <a:t>,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크롭 </a:t>
            </a:r>
            <a:r>
              <a:rPr lang="ko-KR" sz="1600">
                <a:solidFill>
                  <a:schemeClr val="dk1"/>
                </a:solidFill>
              </a:rPr>
              <a:t>필터 제작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41" name="텍스트 상자 6"/>
          <p:cNvSpPr txBox="1">
            <a:spLocks/>
          </p:cNvSpPr>
          <p:nvPr/>
        </p:nvSpPr>
        <p:spPr>
          <a:xfrm rot="0">
            <a:off x="346710" y="3395980"/>
            <a:ext cx="8444865" cy="703580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12700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황진영  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	</a:t>
            </a:r>
            <a:r>
              <a:rPr lang="ko-KR" sz="1600">
                <a:solidFill>
                  <a:schemeClr val="dk1"/>
                </a:solidFill>
              </a:rPr>
              <a:t>Q</a:t>
            </a:r>
            <a:r>
              <a:rPr lang="ko-KR" sz="1600">
                <a:solidFill>
                  <a:schemeClr val="dk1"/>
                </a:solidFill>
              </a:rPr>
              <a:t>t 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GUI 구성</a:t>
            </a:r>
            <a:r>
              <a:rPr lang="ko-KR" sz="1600">
                <a:solidFill>
                  <a:schemeClr val="dk1"/>
                </a:solidFill>
              </a:rPr>
              <a:t>,</a:t>
            </a:r>
            <a:r>
              <a:rPr lang="ko-KR" sz="1600">
                <a:solidFill>
                  <a:schemeClr val="dk1"/>
                </a:solidFill>
              </a:rPr>
              <a:t> 발표 준비</a:t>
            </a:r>
            <a:endParaRPr lang="ko-KR" altLang="en-US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" descr="C:/Users/jaler/AppData/Roaming/PolarisOffice/ETemp/22116_10311840/image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134" name="Rect 0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 0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6" name="Rect 0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137" name="Google Shape;137;p28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 cap="none" i="0" b="0" strike="noStrike">
                <a:latin typeface="Arial" charset="0"/>
                <a:ea typeface="Arial" charset="0"/>
                <a:cs typeface="Arial" charset="0"/>
              </a:rPr>
              <a:t>4</a:t>
            </a:fld>
            <a:endParaRPr lang="ko-KR" altLang="en-US" sz="800" cap="none" i="0" b="0" strike="noStrike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8" name="Rect 0"/>
          <p:cNvSpPr txBox="1">
            <a:spLocks/>
          </p:cNvSpPr>
          <p:nvPr/>
        </p:nvSpPr>
        <p:spPr>
          <a:xfrm rot="0">
            <a:off x="381000" y="-45720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3</a:t>
            </a:r>
            <a:r>
              <a:rPr sz="1600">
                <a:solidFill>
                  <a:schemeClr val="dk1"/>
                </a:solidFill>
              </a:rPr>
              <a:t>. 플로우차트</a:t>
            </a:r>
            <a:endParaRPr lang="ko-KR" altLang="en-US" sz="1600">
              <a:solidFill>
                <a:schemeClr val="dk1"/>
              </a:solidFill>
            </a:endParaRPr>
          </a:p>
        </p:txBody>
      </p:sp>
      <p:pic>
        <p:nvPicPr>
          <p:cNvPr id="139" name="Picture " descr="C:/Users/jaler/AppData/Roaming/PolarisOffice/ETemp/22116_10311840/image1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61870" y="667385"/>
            <a:ext cx="3668395" cy="408368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145" name="Google Shape;145;p29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Google Shape;146;p29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7" name="Google Shape;147;p29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148" name="Google Shape;148;p29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/>
              <a:t>5</a:t>
            </a:fld>
            <a:endParaRPr lang="ko-KR" altLang="en-US" sz="800"/>
          </a:p>
        </p:txBody>
      </p:sp>
      <p:sp>
        <p:nvSpPr>
          <p:cNvPr id="149" name="Google Shape;149;p29"/>
          <p:cNvSpPr txBox="1">
            <a:spLocks/>
          </p:cNvSpPr>
          <p:nvPr/>
        </p:nvSpPr>
        <p:spPr>
          <a:xfrm rot="0">
            <a:off x="358775" y="-47625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4</a:t>
            </a:r>
            <a:r>
              <a:rPr sz="1600">
                <a:solidFill>
                  <a:schemeClr val="dk1"/>
                </a:solidFill>
              </a:rPr>
              <a:t>. 구현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50" name="Google Shape;150;p29"/>
          <p:cNvSpPr txBox="1">
            <a:spLocks/>
          </p:cNvSpPr>
          <p:nvPr/>
        </p:nvSpPr>
        <p:spPr>
          <a:xfrm rot="0">
            <a:off x="1274445" y="918210"/>
            <a:ext cx="6595745" cy="307975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51" name="Google Shape;151;p29"/>
          <p:cNvSpPr txBox="1">
            <a:spLocks/>
          </p:cNvSpPr>
          <p:nvPr/>
        </p:nvSpPr>
        <p:spPr>
          <a:xfrm rot="0">
            <a:off x="349885" y="856615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파노라마 이미지 합성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52" name="Google Shape;152;p29"/>
          <p:cNvSpPr txBox="1">
            <a:spLocks/>
          </p:cNvSpPr>
          <p:nvPr/>
        </p:nvSpPr>
        <p:spPr>
          <a:xfrm rot="0">
            <a:off x="5093970" y="1287780"/>
            <a:ext cx="4281805" cy="3987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/>
              <a:t>Stitch - OpenCV 파노라마 합성 API</a:t>
            </a:r>
            <a:endParaRPr lang="ko-KR" altLang="en-US" sz="1400"/>
          </a:p>
        </p:txBody>
      </p:sp>
      <p:sp>
        <p:nvSpPr>
          <p:cNvPr id="153" name="Google Shape;153;p29"/>
          <p:cNvSpPr txBox="1">
            <a:spLocks/>
          </p:cNvSpPr>
          <p:nvPr/>
        </p:nvSpPr>
        <p:spPr>
          <a:xfrm rot="0">
            <a:off x="5093970" y="2028190"/>
            <a:ext cx="3524885" cy="21209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/>
              <a:t>이미지 입력(연속적)</a:t>
            </a:r>
            <a:endParaRPr lang="ko-KR" altLang="en-US" sz="1400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/>
              <a:t>특징점 매칭</a:t>
            </a:r>
            <a:endParaRPr lang="ko-KR" altLang="en-US" sz="1400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/>
              <a:t>Homography 계산</a:t>
            </a:r>
            <a:endParaRPr lang="ko-KR" altLang="en-US" sz="1400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/>
              <a:t>이미지 정렬</a:t>
            </a:r>
            <a:endParaRPr lang="ko-KR" altLang="en-US" sz="1400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/>
          </a:p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/>
              <a:t>파노라마 이미지 생성</a:t>
            </a:r>
            <a:endParaRPr lang="ko-KR" altLang="en-US" sz="1400"/>
          </a:p>
        </p:txBody>
      </p:sp>
      <p:pic>
        <p:nvPicPr>
          <p:cNvPr id="154" name="Google Shape;154;p29" descr="C:/Users/jaler/AppData/Roaming/PolarisOffice/ETemp/22116_10311840/image12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5605" y="2631440"/>
            <a:ext cx="4176395" cy="1351915"/>
          </a:xfrm>
          <a:prstGeom prst="rect"/>
          <a:noFill/>
          <a:ln>
            <a:noFill/>
            <a:prstDash/>
          </a:ln>
        </p:spPr>
      </p:pic>
      <p:pic>
        <p:nvPicPr>
          <p:cNvPr id="155" name="Google Shape;155;p29" descr="C:/Users/jaler/AppData/Roaming/PolarisOffice/ETemp/22116_10311840/image4.png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4660" y="1475740"/>
            <a:ext cx="3000375" cy="55308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161" name="Google Shape;161;p30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Google Shape;162;p30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3" name="Google Shape;163;p30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164" name="Google Shape;164;p30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/>
              <a:t>6</a:t>
            </a:fld>
            <a:endParaRPr lang="ko-KR" altLang="en-US" sz="800"/>
          </a:p>
        </p:txBody>
      </p:sp>
      <p:sp>
        <p:nvSpPr>
          <p:cNvPr id="165" name="Google Shape;165;p30"/>
          <p:cNvSpPr txBox="1">
            <a:spLocks/>
          </p:cNvSpPr>
          <p:nvPr/>
        </p:nvSpPr>
        <p:spPr>
          <a:xfrm rot="0">
            <a:off x="354330" y="-47625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4</a:t>
            </a:r>
            <a:r>
              <a:rPr sz="1600">
                <a:solidFill>
                  <a:schemeClr val="dk1"/>
                </a:solidFill>
              </a:rPr>
              <a:t>. 구현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66" name="Google Shape;166;p30"/>
          <p:cNvSpPr txBox="1">
            <a:spLocks/>
          </p:cNvSpPr>
          <p:nvPr/>
        </p:nvSpPr>
        <p:spPr>
          <a:xfrm rot="0">
            <a:off x="1274445" y="918210"/>
            <a:ext cx="6595745" cy="307975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pic>
        <p:nvPicPr>
          <p:cNvPr id="167" name="Google Shape;167;p30" descr="C:/Users/jaler/AppData/Roaming/PolarisOffice/ETemp/22116_10311840/image11.jp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9360" y="807720"/>
            <a:ext cx="2520315" cy="1890395"/>
          </a:xfrm>
          <a:prstGeom prst="rect"/>
          <a:noFill/>
          <a:ln>
            <a:noFill/>
            <a:prstDash/>
          </a:ln>
        </p:spPr>
      </p:pic>
      <p:pic>
        <p:nvPicPr>
          <p:cNvPr id="168" name="Google Shape;168;p30" descr="C:/Users/jaler/AppData/Roaming/PolarisOffice/ETemp/22116_10311840/image20.jpg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72280" y="852170"/>
            <a:ext cx="2520315" cy="1889125"/>
          </a:xfrm>
          <a:prstGeom prst="rect"/>
          <a:noFill/>
          <a:ln>
            <a:noFill/>
            <a:prstDash/>
          </a:ln>
        </p:spPr>
      </p:pic>
      <p:pic>
        <p:nvPicPr>
          <p:cNvPr id="169" name="Google Shape;169;p30" descr="C:/Users/jaler/AppData/Roaming/PolarisOffice/ETemp/22116_10311840/image18.jpg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39260" y="2740660"/>
            <a:ext cx="2520315" cy="1890395"/>
          </a:xfrm>
          <a:prstGeom prst="rect"/>
          <a:noFill/>
          <a:ln>
            <a:noFill/>
            <a:prstDash/>
          </a:ln>
        </p:spPr>
      </p:pic>
      <p:pic>
        <p:nvPicPr>
          <p:cNvPr id="170" name="Google Shape;170;p30" descr="C:/Users/jaler/AppData/Roaming/PolarisOffice/ETemp/22116_10311840/image19.jpg"/>
          <p:cNvPicPr preferRelativeResize="0"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2385" y="2807970"/>
            <a:ext cx="2520315" cy="189039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176" name="Google Shape;176;p31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Google Shape;177;p31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8" name="Google Shape;178;p31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179" name="Google Shape;179;p31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/>
              <a:t>7</a:t>
            </a:fld>
            <a:endParaRPr lang="ko-KR" altLang="en-US" sz="800"/>
          </a:p>
        </p:txBody>
      </p:sp>
      <p:sp>
        <p:nvSpPr>
          <p:cNvPr id="180" name="Google Shape;180;p31"/>
          <p:cNvSpPr txBox="1">
            <a:spLocks/>
          </p:cNvSpPr>
          <p:nvPr/>
        </p:nvSpPr>
        <p:spPr>
          <a:xfrm rot="0">
            <a:off x="323215" y="-38735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4</a:t>
            </a:r>
            <a:r>
              <a:rPr sz="1600">
                <a:solidFill>
                  <a:schemeClr val="dk1"/>
                </a:solidFill>
              </a:rPr>
              <a:t>. 구현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81" name="Google Shape;181;p31"/>
          <p:cNvSpPr txBox="1">
            <a:spLocks/>
          </p:cNvSpPr>
          <p:nvPr/>
        </p:nvSpPr>
        <p:spPr>
          <a:xfrm rot="0">
            <a:off x="1274445" y="922655"/>
            <a:ext cx="6595745" cy="307975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82" name="Google Shape;182;p31"/>
          <p:cNvSpPr txBox="1">
            <a:spLocks/>
          </p:cNvSpPr>
          <p:nvPr/>
        </p:nvSpPr>
        <p:spPr>
          <a:xfrm rot="0">
            <a:off x="422910" y="1634490"/>
            <a:ext cx="3750945" cy="3509645"/>
          </a:xfrm>
          <a:prstGeom prst="rect"/>
          <a:noFill/>
          <a:ln>
            <a:noFill/>
            <a:prstDash/>
          </a:ln>
        </p:spPr>
        <p:txBody>
          <a:bodyPr wrap="square" lIns="91440" tIns="90170" rIns="91440" bIns="71755" numCol="1" vert="horz" anchor="t">
            <a:normAutofit fontScale="100000" lnSpcReduction="0"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파노라마 이미지 왜곡 보정</a:t>
            </a:r>
            <a:r>
              <a:rPr sz="1600">
                <a:solidFill>
                  <a:schemeClr val="dk1"/>
                </a:solidFill>
              </a:rPr>
              <a:t/>
            </a:r>
            <a:br>
              <a:rPr sz="1600">
                <a:solidFill>
                  <a:schemeClr val="dk1"/>
                </a:solidFill>
              </a:rPr>
            </a:br>
            <a:r>
              <a:rPr sz="1600">
                <a:solidFill>
                  <a:schemeClr val="dk1"/>
                </a:solidFill>
              </a:rPr>
              <a:t>Stitching - 호모그래피 계산 中</a:t>
            </a:r>
            <a:endParaRPr lang="ko-KR" altLang="en-US" sz="1600">
              <a:solidFill>
                <a:schemeClr val="dk1"/>
              </a:solidFill>
            </a:endParaRPr>
          </a:p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곡률/곡면을 투영해 이미지를 맞춤</a:t>
            </a:r>
            <a:endParaRPr lang="ko-KR" altLang="en-US" sz="1600">
              <a:solidFill>
                <a:schemeClr val="dk1"/>
              </a:solidFill>
            </a:endParaRPr>
          </a:p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- 데이터가 없는 검은 보더 발생</a:t>
            </a:r>
            <a:endParaRPr lang="ko-KR" altLang="en-US" sz="1600">
              <a:solidFill>
                <a:schemeClr val="dk1"/>
              </a:solidFill>
            </a:endParaRPr>
          </a:p>
        </p:txBody>
      </p:sp>
      <p:pic>
        <p:nvPicPr>
          <p:cNvPr id="183" name="Google Shape;183;p31" descr="C:/Users/jaler/AppData/Roaming/PolarisOffice/ETemp/22116_10311840/image14.jp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92625" y="1049020"/>
            <a:ext cx="4302125" cy="326326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 descr="C:/Users/jaler/AppData/Roaming/PolarisOffice/ETemp/22116_10311840/image2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98995" y="206375"/>
            <a:ext cx="1595755" cy="361315"/>
          </a:xfrm>
          <a:prstGeom prst="rect"/>
          <a:noFill/>
          <a:ln>
            <a:noFill/>
            <a:prstDash/>
          </a:ln>
        </p:spPr>
      </p:pic>
      <p:cxnSp>
        <p:nvCxnSpPr>
          <p:cNvPr id="189" name="Google Shape;189;p32"/>
          <p:cNvCxnSpPr/>
          <p:nvPr/>
        </p:nvCxnSpPr>
        <p:spPr>
          <a:xfrm rot="0">
            <a:off x="349885" y="624205"/>
            <a:ext cx="8444865" cy="63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32"/>
          <p:cNvSpPr txBox="1">
            <a:spLocks/>
          </p:cNvSpPr>
          <p:nvPr/>
        </p:nvSpPr>
        <p:spPr>
          <a:xfrm rot="0">
            <a:off x="7634605" y="4829175"/>
            <a:ext cx="1433195" cy="264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 cap="none" i="0" b="0" strike="noStrik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</a:rPr>
              <a:t>Intel_AI_Edge_Academy_7</a:t>
            </a:r>
            <a:endParaRPr lang="ko-KR" altLang="en-US" sz="800" cap="none" i="0" b="0" strike="noStrike">
              <a:solidFill>
                <a:schemeClr val="dk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1" name="Google Shape;191;p32"/>
          <p:cNvSpPr txBox="1">
            <a:spLocks/>
          </p:cNvSpPr>
          <p:nvPr/>
        </p:nvSpPr>
        <p:spPr>
          <a:xfrm rot="0">
            <a:off x="80010" y="4807585"/>
            <a:ext cx="1753235" cy="306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">
                <a:solidFill>
                  <a:schemeClr val="dk2"/>
                </a:solidFill>
              </a:rPr>
              <a:t>OpenCV Project</a:t>
            </a:r>
            <a:endParaRPr lang="ko-KR" altLang="en-US" sz="800">
              <a:solidFill>
                <a:schemeClr val="dk2"/>
              </a:solidFill>
            </a:endParaRPr>
          </a:p>
        </p:txBody>
      </p:sp>
      <p:sp>
        <p:nvSpPr>
          <p:cNvPr id="192" name="Google Shape;192;p32"/>
          <p:cNvSpPr txBox="1">
            <a:spLocks/>
          </p:cNvSpPr>
          <p:nvPr>
            <p:ph type="sldNum" idx="12"/>
          </p:nvPr>
        </p:nvSpPr>
        <p:spPr>
          <a:xfrm rot="0">
            <a:off x="4297680" y="4793615"/>
            <a:ext cx="549275" cy="3359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/>
          <a:p>
            <a: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800"/>
              <a:t>8</a:t>
            </a:fld>
            <a:endParaRPr lang="ko-KR" altLang="en-US" sz="800"/>
          </a:p>
        </p:txBody>
      </p:sp>
      <p:sp>
        <p:nvSpPr>
          <p:cNvPr id="193" name="Google Shape;193;p32"/>
          <p:cNvSpPr txBox="1">
            <a:spLocks/>
          </p:cNvSpPr>
          <p:nvPr/>
        </p:nvSpPr>
        <p:spPr>
          <a:xfrm rot="0">
            <a:off x="309880" y="-60960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</a:rPr>
              <a:t>4</a:t>
            </a:r>
            <a:r>
              <a:rPr sz="1600">
                <a:solidFill>
                  <a:schemeClr val="dk1"/>
                </a:solidFill>
              </a:rPr>
              <a:t>. 구현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94" name="Google Shape;194;p32"/>
          <p:cNvSpPr txBox="1">
            <a:spLocks/>
          </p:cNvSpPr>
          <p:nvPr/>
        </p:nvSpPr>
        <p:spPr>
          <a:xfrm rot="0">
            <a:off x="1274445" y="918210"/>
            <a:ext cx="6595745" cy="307975"/>
          </a:xfrm>
          <a:prstGeom prst="rect"/>
          <a:noFill/>
          <a:ln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95" name="Google Shape;195;p32"/>
          <p:cNvSpPr txBox="1">
            <a:spLocks/>
          </p:cNvSpPr>
          <p:nvPr/>
        </p:nvSpPr>
        <p:spPr>
          <a:xfrm rot="0">
            <a:off x="3780790" y="1962785"/>
            <a:ext cx="260032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크롭 전</a:t>
            </a:r>
            <a:endParaRPr lang="ko-KR" altLang="en-US" sz="1600">
              <a:solidFill>
                <a:schemeClr val="dk1"/>
              </a:solidFill>
            </a:endParaRPr>
          </a:p>
        </p:txBody>
      </p:sp>
      <p:pic>
        <p:nvPicPr>
          <p:cNvPr id="196" name="Google Shape;196;p32" descr="C:/Users/jaler/AppData/Roaming/PolarisOffice/ETemp/22116_10311840/image14.jp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26815" y="2526030"/>
            <a:ext cx="2600325" cy="1972945"/>
          </a:xfrm>
          <a:prstGeom prst="rect"/>
          <a:noFill/>
          <a:ln>
            <a:noFill/>
            <a:prstDash/>
          </a:ln>
        </p:spPr>
      </p:pic>
      <p:pic>
        <p:nvPicPr>
          <p:cNvPr id="197" name="Google Shape;197;p32" descr="C:/Users/jaler/AppData/Roaming/PolarisOffice/ETemp/22116_10311840/image5.jpg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35725" y="2519680"/>
            <a:ext cx="2531745" cy="1972945"/>
          </a:xfrm>
          <a:prstGeom prst="rect"/>
          <a:noFill/>
          <a:ln>
            <a:noFill/>
            <a:prstDash/>
          </a:ln>
        </p:spPr>
      </p:pic>
      <p:sp>
        <p:nvSpPr>
          <p:cNvPr id="198" name="Google Shape;198;p32"/>
          <p:cNvSpPr txBox="1">
            <a:spLocks/>
          </p:cNvSpPr>
          <p:nvPr/>
        </p:nvSpPr>
        <p:spPr>
          <a:xfrm rot="0">
            <a:off x="6435725" y="1999615"/>
            <a:ext cx="2877185" cy="7950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크롭 후</a:t>
            </a:r>
            <a:endParaRPr lang="ko-KR" altLang="en-US" sz="1600">
              <a:solidFill>
                <a:schemeClr val="dk1"/>
              </a:solidFill>
            </a:endParaRPr>
          </a:p>
        </p:txBody>
      </p:sp>
      <p:sp>
        <p:nvSpPr>
          <p:cNvPr id="199" name="Google Shape;199;p32"/>
          <p:cNvSpPr>
            <a:spLocks/>
          </p:cNvSpPr>
          <p:nvPr/>
        </p:nvSpPr>
        <p:spPr>
          <a:xfrm rot="0">
            <a:off x="4081145" y="2774950"/>
            <a:ext cx="1999615" cy="151447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cxnSp>
        <p:nvCxnSpPr>
          <p:cNvPr id="200" name="Google Shape;200;p32"/>
          <p:cNvCxnSpPr/>
          <p:nvPr/>
        </p:nvCxnSpPr>
        <p:spPr>
          <a:xfrm rot="0" flipH="1">
            <a:off x="4159250" y="1600200"/>
            <a:ext cx="24765" cy="24765"/>
          </a:xfrm>
          <a:prstGeom prst="straightConnector1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Google Shape;201;p32"/>
          <p:cNvSpPr txBox="1">
            <a:spLocks/>
          </p:cNvSpPr>
          <p:nvPr/>
        </p:nvSpPr>
        <p:spPr>
          <a:xfrm rot="0">
            <a:off x="349885" y="918210"/>
            <a:ext cx="3731895" cy="26295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spAutoFit/>
          </a:bodyPr>
          <a:lstStyle/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크롭 필터 적용</a:t>
            </a:r>
            <a:endParaRPr lang="ko-KR" altLang="en-US" sz="1600">
              <a:solidFill>
                <a:schemeClr val="dk1"/>
              </a:solidFill>
            </a:endParaRPr>
          </a:p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비어있지 않은 영역을 탐색</a:t>
            </a:r>
            <a:endParaRPr lang="ko-KR" altLang="en-US" sz="1600">
              <a:solidFill>
                <a:schemeClr val="dk1"/>
              </a:solidFill>
            </a:endParaRPr>
          </a:p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가장 큰 직사각형을 탐색</a:t>
            </a:r>
            <a:endParaRPr lang="ko-KR" altLang="en-US" sz="1600">
              <a:solidFill>
                <a:schemeClr val="dk1"/>
              </a:solidFill>
            </a:endParaRPr>
          </a:p>
          <a:p>
            <a:pPr marL="0" indent="0" rtl="0" algn="l">
              <a:lnSpc>
                <a:spcPct val="248437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dk1"/>
                </a:solidFill>
              </a:rPr>
              <a:t>영역 제거, 유효 이미지 범위 추출</a:t>
            </a:r>
            <a:endParaRPr lang="ko-KR" altLang="en-US" sz="1600">
              <a:solidFill>
                <a:schemeClr val="dk1"/>
              </a:solidFill>
            </a:endParaRPr>
          </a:p>
        </p:txBody>
      </p:sp>
      <p:pic>
        <p:nvPicPr>
          <p:cNvPr id="202" name="Google Shape;202;p32" descr="C:/Users/jaler/AppData/Roaming/PolarisOffice/ETemp/22116_10311840/image13.png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885" y="3726180"/>
            <a:ext cx="3108325" cy="76644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13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hjy6809</cp:lastModifiedBy>
  <cp:version>10.105.280.55985</cp:version>
</cp:coreProperties>
</file>